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82" r:id="rId4"/>
    <p:sldId id="284" r:id="rId5"/>
    <p:sldId id="258" r:id="rId6"/>
    <p:sldId id="276" r:id="rId7"/>
    <p:sldId id="275" r:id="rId8"/>
    <p:sldId id="269" r:id="rId9"/>
    <p:sldId id="274" r:id="rId10"/>
    <p:sldId id="259" r:id="rId11"/>
    <p:sldId id="260" r:id="rId12"/>
    <p:sldId id="272" r:id="rId13"/>
    <p:sldId id="261" r:id="rId14"/>
    <p:sldId id="278" r:id="rId15"/>
    <p:sldId id="262" r:id="rId16"/>
    <p:sldId id="279" r:id="rId17"/>
    <p:sldId id="280" r:id="rId18"/>
    <p:sldId id="281" r:id="rId19"/>
    <p:sldId id="287" r:id="rId20"/>
    <p:sldId id="290" r:id="rId21"/>
    <p:sldId id="288" r:id="rId22"/>
    <p:sldId id="264" r:id="rId23"/>
    <p:sldId id="265" r:id="rId24"/>
    <p:sldId id="266" r:id="rId25"/>
    <p:sldId id="263" r:id="rId26"/>
    <p:sldId id="291" r:id="rId27"/>
    <p:sldId id="285" r:id="rId28"/>
    <p:sldId id="286" r:id="rId29"/>
    <p:sldId id="267" r:id="rId30"/>
    <p:sldId id="268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8317"/>
    <a:srgbClr val="E0B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FBC815-27D3-4AB2-B27D-8D909D6DB753}" v="82" dt="2024-09-03T18:24:24.794"/>
    <p1510:client id="{E6A858AC-82D9-47A5-8766-ABED4C4CDC55}" v="1042" dt="2024-09-04T16:46:24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B0D34-7793-4B8C-809B-8F0335F38D58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E54F99-0929-4557-AE7C-71FFEE769DC0}">
      <dgm:prSet/>
      <dgm:spPr/>
      <dgm:t>
        <a:bodyPr/>
        <a:lstStyle/>
        <a:p>
          <a:r>
            <a:rPr lang="en-US"/>
            <a:t>Source</a:t>
          </a:r>
        </a:p>
      </dgm:t>
    </dgm:pt>
    <dgm:pt modelId="{13896DA0-BFE2-4383-8046-D79101F3A4E1}" type="parTrans" cxnId="{A93F785E-D15E-4116-BF9B-5CCCF59ACDC6}">
      <dgm:prSet/>
      <dgm:spPr/>
      <dgm:t>
        <a:bodyPr/>
        <a:lstStyle/>
        <a:p>
          <a:endParaRPr lang="en-US"/>
        </a:p>
      </dgm:t>
    </dgm:pt>
    <dgm:pt modelId="{685AD076-5477-47D6-9E33-C49F466F92B3}" type="sibTrans" cxnId="{A93F785E-D15E-4116-BF9B-5CCCF59ACDC6}">
      <dgm:prSet/>
      <dgm:spPr/>
      <dgm:t>
        <a:bodyPr/>
        <a:lstStyle/>
        <a:p>
          <a:endParaRPr lang="en-US"/>
        </a:p>
      </dgm:t>
    </dgm:pt>
    <dgm:pt modelId="{9BC1B061-35B0-4FE6-BD0D-AA8DFC736582}">
      <dgm:prSet/>
      <dgm:spPr/>
      <dgm:t>
        <a:bodyPr/>
        <a:lstStyle/>
        <a:p>
          <a:r>
            <a:rPr lang="en-US"/>
            <a:t>Source High-Potential Horses</a:t>
          </a:r>
        </a:p>
      </dgm:t>
    </dgm:pt>
    <dgm:pt modelId="{76D1570E-96AF-41BF-892D-6EE1B7E5F226}" type="parTrans" cxnId="{C4D179F6-1328-41EA-8DF4-50ACBACD12A5}">
      <dgm:prSet/>
      <dgm:spPr/>
      <dgm:t>
        <a:bodyPr/>
        <a:lstStyle/>
        <a:p>
          <a:endParaRPr lang="en-US"/>
        </a:p>
      </dgm:t>
    </dgm:pt>
    <dgm:pt modelId="{ED11B968-226D-4FB7-9564-520F2F5254BF}" type="sibTrans" cxnId="{C4D179F6-1328-41EA-8DF4-50ACBACD12A5}">
      <dgm:prSet/>
      <dgm:spPr/>
      <dgm:t>
        <a:bodyPr/>
        <a:lstStyle/>
        <a:p>
          <a:endParaRPr lang="en-US"/>
        </a:p>
      </dgm:t>
    </dgm:pt>
    <dgm:pt modelId="{410CFA83-77BC-4DB6-98A2-B250617D66AA}">
      <dgm:prSet/>
      <dgm:spPr/>
      <dgm:t>
        <a:bodyPr/>
        <a:lstStyle/>
        <a:p>
          <a:r>
            <a:rPr lang="en-US"/>
            <a:t>Implement</a:t>
          </a:r>
        </a:p>
      </dgm:t>
    </dgm:pt>
    <dgm:pt modelId="{3A6DF9AF-A359-49BA-9D12-4D04C15B27FF}" type="parTrans" cxnId="{A644E307-FCD9-4DC4-B00E-D034AF6E6FD8}">
      <dgm:prSet/>
      <dgm:spPr/>
      <dgm:t>
        <a:bodyPr/>
        <a:lstStyle/>
        <a:p>
          <a:endParaRPr lang="en-US"/>
        </a:p>
      </dgm:t>
    </dgm:pt>
    <dgm:pt modelId="{0314EE4E-4ECE-4371-8003-940BF5BFB360}" type="sibTrans" cxnId="{A644E307-FCD9-4DC4-B00E-D034AF6E6FD8}">
      <dgm:prSet/>
      <dgm:spPr/>
      <dgm:t>
        <a:bodyPr/>
        <a:lstStyle/>
        <a:p>
          <a:endParaRPr lang="en-US"/>
        </a:p>
      </dgm:t>
    </dgm:pt>
    <dgm:pt modelId="{B97E2D91-D56B-42B0-8507-6626BA8E7D5E}">
      <dgm:prSet/>
      <dgm:spPr/>
      <dgm:t>
        <a:bodyPr/>
        <a:lstStyle/>
        <a:p>
          <a:r>
            <a:rPr lang="en-US"/>
            <a:t>Implement </a:t>
          </a:r>
          <a:r>
            <a:rPr lang="en-US" err="1"/>
            <a:t>VortexC</a:t>
          </a:r>
          <a:r>
            <a:rPr lang="en-US"/>
            <a:t> Program</a:t>
          </a:r>
        </a:p>
      </dgm:t>
    </dgm:pt>
    <dgm:pt modelId="{25590CCF-AD01-4705-BE4F-BB5CF06E9466}" type="parTrans" cxnId="{10699723-9508-4E3D-81C4-1C1C917BE5FC}">
      <dgm:prSet/>
      <dgm:spPr/>
      <dgm:t>
        <a:bodyPr/>
        <a:lstStyle/>
        <a:p>
          <a:endParaRPr lang="en-US"/>
        </a:p>
      </dgm:t>
    </dgm:pt>
    <dgm:pt modelId="{089555A4-8421-433D-9E33-98501EDB83F9}" type="sibTrans" cxnId="{10699723-9508-4E3D-81C4-1C1C917BE5FC}">
      <dgm:prSet/>
      <dgm:spPr/>
      <dgm:t>
        <a:bodyPr/>
        <a:lstStyle/>
        <a:p>
          <a:endParaRPr lang="en-US"/>
        </a:p>
      </dgm:t>
    </dgm:pt>
    <dgm:pt modelId="{D704FD2C-DB60-4D56-8E28-5E5F0657B4A3}">
      <dgm:prSet/>
      <dgm:spPr/>
      <dgm:t>
        <a:bodyPr/>
        <a:lstStyle/>
        <a:p>
          <a:r>
            <a:rPr lang="en-US"/>
            <a:t>Showcase</a:t>
          </a:r>
        </a:p>
      </dgm:t>
    </dgm:pt>
    <dgm:pt modelId="{869C9811-993B-43F6-BEA1-F585AF67EE67}" type="parTrans" cxnId="{4CD9F3A4-699E-49AB-A049-BC399ED67902}">
      <dgm:prSet/>
      <dgm:spPr/>
      <dgm:t>
        <a:bodyPr/>
        <a:lstStyle/>
        <a:p>
          <a:endParaRPr lang="en-US"/>
        </a:p>
      </dgm:t>
    </dgm:pt>
    <dgm:pt modelId="{6CDCF4F1-770A-4016-ABD2-5AE8F14FAABB}" type="sibTrans" cxnId="{4CD9F3A4-699E-49AB-A049-BC399ED67902}">
      <dgm:prSet/>
      <dgm:spPr/>
      <dgm:t>
        <a:bodyPr/>
        <a:lstStyle/>
        <a:p>
          <a:endParaRPr lang="en-US"/>
        </a:p>
      </dgm:t>
    </dgm:pt>
    <dgm:pt modelId="{97AADE72-CEEC-4D97-AC95-8069549E6799}">
      <dgm:prSet/>
      <dgm:spPr/>
      <dgm:t>
        <a:bodyPr/>
        <a:lstStyle/>
        <a:p>
          <a:r>
            <a:rPr lang="en-US"/>
            <a:t>Increase</a:t>
          </a:r>
        </a:p>
      </dgm:t>
    </dgm:pt>
    <dgm:pt modelId="{03833656-4415-446F-85C8-8DDC2BD4286E}" type="parTrans" cxnId="{77247FB0-B813-4143-8182-DB431057C55B}">
      <dgm:prSet/>
      <dgm:spPr/>
      <dgm:t>
        <a:bodyPr/>
        <a:lstStyle/>
        <a:p>
          <a:endParaRPr lang="en-US"/>
        </a:p>
      </dgm:t>
    </dgm:pt>
    <dgm:pt modelId="{28AD579C-FCDB-4AAF-A9A0-CB24142B14F2}" type="sibTrans" cxnId="{77247FB0-B813-4143-8182-DB431057C55B}">
      <dgm:prSet/>
      <dgm:spPr/>
      <dgm:t>
        <a:bodyPr/>
        <a:lstStyle/>
        <a:p>
          <a:endParaRPr lang="en-US"/>
        </a:p>
      </dgm:t>
    </dgm:pt>
    <dgm:pt modelId="{37F007BE-2C01-47FB-B416-855EADD3A621}">
      <dgm:prSet/>
      <dgm:spPr/>
      <dgm:t>
        <a:bodyPr/>
        <a:lstStyle/>
        <a:p>
          <a:r>
            <a:rPr lang="en-US"/>
            <a:t>Increase Value</a:t>
          </a:r>
        </a:p>
      </dgm:t>
    </dgm:pt>
    <dgm:pt modelId="{88B1ECD1-E7E0-4700-AE42-66EF77106D87}" type="parTrans" cxnId="{3D6E2D3C-C212-455B-A380-F3947DDC185F}">
      <dgm:prSet/>
      <dgm:spPr/>
      <dgm:t>
        <a:bodyPr/>
        <a:lstStyle/>
        <a:p>
          <a:endParaRPr lang="en-US"/>
        </a:p>
      </dgm:t>
    </dgm:pt>
    <dgm:pt modelId="{DE588583-AFF4-46E5-9ECB-959166697754}" type="sibTrans" cxnId="{3D6E2D3C-C212-455B-A380-F3947DDC185F}">
      <dgm:prSet/>
      <dgm:spPr/>
      <dgm:t>
        <a:bodyPr/>
        <a:lstStyle/>
        <a:p>
          <a:endParaRPr lang="en-US"/>
        </a:p>
      </dgm:t>
    </dgm:pt>
    <dgm:pt modelId="{C089D870-C74E-44DF-8E5C-6EBC60621405}">
      <dgm:prSet/>
      <dgm:spPr/>
      <dgm:t>
        <a:bodyPr/>
        <a:lstStyle/>
        <a:p>
          <a:r>
            <a:rPr lang="en-US"/>
            <a:t>Sell</a:t>
          </a:r>
        </a:p>
      </dgm:t>
    </dgm:pt>
    <dgm:pt modelId="{DFEA1385-6283-469D-BA27-BFC11237A804}" type="parTrans" cxnId="{DA066B08-A8FC-4D3A-9F1C-64B6B029B409}">
      <dgm:prSet/>
      <dgm:spPr/>
      <dgm:t>
        <a:bodyPr/>
        <a:lstStyle/>
        <a:p>
          <a:endParaRPr lang="en-US"/>
        </a:p>
      </dgm:t>
    </dgm:pt>
    <dgm:pt modelId="{AF36019F-82FC-4FF1-9886-37E019771712}" type="sibTrans" cxnId="{DA066B08-A8FC-4D3A-9F1C-64B6B029B409}">
      <dgm:prSet/>
      <dgm:spPr/>
      <dgm:t>
        <a:bodyPr/>
        <a:lstStyle/>
        <a:p>
          <a:endParaRPr lang="en-US"/>
        </a:p>
      </dgm:t>
    </dgm:pt>
    <dgm:pt modelId="{4D262B28-8B73-4A59-9E3B-564C470B6F88}">
      <dgm:prSet/>
      <dgm:spPr/>
      <dgm:t>
        <a:bodyPr/>
        <a:lstStyle/>
        <a:p>
          <a:r>
            <a:rPr lang="en-US"/>
            <a:t>Sell for Profit</a:t>
          </a:r>
        </a:p>
      </dgm:t>
    </dgm:pt>
    <dgm:pt modelId="{44DEDF1C-93A8-4946-8059-831BF8D53FBB}" type="parTrans" cxnId="{2F957E7B-0F4F-4A8C-9CE1-3D8628D7EA06}">
      <dgm:prSet/>
      <dgm:spPr/>
      <dgm:t>
        <a:bodyPr/>
        <a:lstStyle/>
        <a:p>
          <a:endParaRPr lang="en-US"/>
        </a:p>
      </dgm:t>
    </dgm:pt>
    <dgm:pt modelId="{C57AE2B3-7012-452B-8EDD-899166692157}" type="sibTrans" cxnId="{2F957E7B-0F4F-4A8C-9CE1-3D8628D7EA06}">
      <dgm:prSet/>
      <dgm:spPr/>
      <dgm:t>
        <a:bodyPr/>
        <a:lstStyle/>
        <a:p>
          <a:endParaRPr lang="en-US"/>
        </a:p>
      </dgm:t>
    </dgm:pt>
    <dgm:pt modelId="{5B47CC6A-1A9D-4AD6-A816-D52A826FF438}">
      <dgm:prSet/>
      <dgm:spPr/>
      <dgm:t>
        <a:bodyPr/>
        <a:lstStyle/>
        <a:p>
          <a:r>
            <a:rPr lang="en-US"/>
            <a:t>Place Top 12 Consistently</a:t>
          </a:r>
        </a:p>
      </dgm:t>
    </dgm:pt>
    <dgm:pt modelId="{D587504F-2F38-4A90-BE6E-D8FCA67E6E1C}" type="parTrans" cxnId="{6AEFF387-6D42-4C59-99A7-BD93028FA6E3}">
      <dgm:prSet/>
      <dgm:spPr/>
      <dgm:t>
        <a:bodyPr/>
        <a:lstStyle/>
        <a:p>
          <a:endParaRPr lang="en-US"/>
        </a:p>
      </dgm:t>
    </dgm:pt>
    <dgm:pt modelId="{379C64D8-19C2-4BED-8511-C1203540606D}" type="sibTrans" cxnId="{6AEFF387-6D42-4C59-99A7-BD93028FA6E3}">
      <dgm:prSet/>
      <dgm:spPr/>
      <dgm:t>
        <a:bodyPr/>
        <a:lstStyle/>
        <a:p>
          <a:endParaRPr lang="en-US"/>
        </a:p>
      </dgm:t>
    </dgm:pt>
    <dgm:pt modelId="{357E3530-3297-4418-A184-E90C546F748F}" type="pres">
      <dgm:prSet presAssocID="{7BEB0D34-7793-4B8C-809B-8F0335F38D58}" presName="Name0" presStyleCnt="0">
        <dgm:presLayoutVars>
          <dgm:dir/>
          <dgm:animLvl val="lvl"/>
          <dgm:resizeHandles val="exact"/>
        </dgm:presLayoutVars>
      </dgm:prSet>
      <dgm:spPr/>
    </dgm:pt>
    <dgm:pt modelId="{B7A1FD29-C3A0-4A51-A12E-F2D38A154649}" type="pres">
      <dgm:prSet presAssocID="{C089D870-C74E-44DF-8E5C-6EBC60621405}" presName="boxAndChildren" presStyleCnt="0"/>
      <dgm:spPr/>
    </dgm:pt>
    <dgm:pt modelId="{13C8B7CD-F75A-4403-935F-B9E5B947FB92}" type="pres">
      <dgm:prSet presAssocID="{C089D870-C74E-44DF-8E5C-6EBC60621405}" presName="parentTextBox" presStyleLbl="alignNode1" presStyleIdx="0" presStyleCnt="5"/>
      <dgm:spPr/>
    </dgm:pt>
    <dgm:pt modelId="{E46B50D0-28A2-4E68-8ACE-989F07A7DBFA}" type="pres">
      <dgm:prSet presAssocID="{C089D870-C74E-44DF-8E5C-6EBC60621405}" presName="descendantBox" presStyleLbl="bgAccFollowNode1" presStyleIdx="0" presStyleCnt="5"/>
      <dgm:spPr/>
    </dgm:pt>
    <dgm:pt modelId="{C14C6577-DB33-4E57-8067-234975128E33}" type="pres">
      <dgm:prSet presAssocID="{28AD579C-FCDB-4AAF-A9A0-CB24142B14F2}" presName="sp" presStyleCnt="0"/>
      <dgm:spPr/>
    </dgm:pt>
    <dgm:pt modelId="{6034AE67-0F25-4EEB-A22E-1F966D989341}" type="pres">
      <dgm:prSet presAssocID="{97AADE72-CEEC-4D97-AC95-8069549E6799}" presName="arrowAndChildren" presStyleCnt="0"/>
      <dgm:spPr/>
    </dgm:pt>
    <dgm:pt modelId="{E9BE52EB-BB08-44D0-823B-7099B402B288}" type="pres">
      <dgm:prSet presAssocID="{97AADE72-CEEC-4D97-AC95-8069549E6799}" presName="parentTextArrow" presStyleLbl="node1" presStyleIdx="0" presStyleCnt="0"/>
      <dgm:spPr/>
    </dgm:pt>
    <dgm:pt modelId="{D421CB59-5FC7-4AED-9A5A-AF0D09B0AFA8}" type="pres">
      <dgm:prSet presAssocID="{97AADE72-CEEC-4D97-AC95-8069549E6799}" presName="arrow" presStyleLbl="alignNode1" presStyleIdx="1" presStyleCnt="5"/>
      <dgm:spPr/>
    </dgm:pt>
    <dgm:pt modelId="{AB921F97-928E-4303-AE6F-AA7D9AAF7F62}" type="pres">
      <dgm:prSet presAssocID="{97AADE72-CEEC-4D97-AC95-8069549E6799}" presName="descendantArrow" presStyleLbl="bgAccFollowNode1" presStyleIdx="1" presStyleCnt="5"/>
      <dgm:spPr/>
    </dgm:pt>
    <dgm:pt modelId="{E1D23FC9-8C19-41B7-AC25-AFC6F2CE1A2E}" type="pres">
      <dgm:prSet presAssocID="{6CDCF4F1-770A-4016-ABD2-5AE8F14FAABB}" presName="sp" presStyleCnt="0"/>
      <dgm:spPr/>
    </dgm:pt>
    <dgm:pt modelId="{8D121652-CCC6-4CDF-8865-B23F7306E7F9}" type="pres">
      <dgm:prSet presAssocID="{D704FD2C-DB60-4D56-8E28-5E5F0657B4A3}" presName="arrowAndChildren" presStyleCnt="0"/>
      <dgm:spPr/>
    </dgm:pt>
    <dgm:pt modelId="{523EF9E1-24B9-4BE0-9D53-E96BD7A2A6EE}" type="pres">
      <dgm:prSet presAssocID="{D704FD2C-DB60-4D56-8E28-5E5F0657B4A3}" presName="parentTextArrow" presStyleLbl="node1" presStyleIdx="0" presStyleCnt="0"/>
      <dgm:spPr/>
    </dgm:pt>
    <dgm:pt modelId="{EC40CF85-F3E1-41EE-8DE4-302907A7E2E4}" type="pres">
      <dgm:prSet presAssocID="{D704FD2C-DB60-4D56-8E28-5E5F0657B4A3}" presName="arrow" presStyleLbl="alignNode1" presStyleIdx="2" presStyleCnt="5"/>
      <dgm:spPr/>
    </dgm:pt>
    <dgm:pt modelId="{3F9A3C56-8C0E-49ED-91C7-43F7BB29A60B}" type="pres">
      <dgm:prSet presAssocID="{D704FD2C-DB60-4D56-8E28-5E5F0657B4A3}" presName="descendantArrow" presStyleLbl="bgAccFollowNode1" presStyleIdx="2" presStyleCnt="5"/>
      <dgm:spPr/>
    </dgm:pt>
    <dgm:pt modelId="{26B287C1-BE05-499B-BED2-8E3A4A7D6A3F}" type="pres">
      <dgm:prSet presAssocID="{0314EE4E-4ECE-4371-8003-940BF5BFB360}" presName="sp" presStyleCnt="0"/>
      <dgm:spPr/>
    </dgm:pt>
    <dgm:pt modelId="{5384B85E-7849-4CE0-BA34-8C03331D937F}" type="pres">
      <dgm:prSet presAssocID="{410CFA83-77BC-4DB6-98A2-B250617D66AA}" presName="arrowAndChildren" presStyleCnt="0"/>
      <dgm:spPr/>
    </dgm:pt>
    <dgm:pt modelId="{4DCC1F6A-B23B-4C10-B41C-2541841B6E5D}" type="pres">
      <dgm:prSet presAssocID="{410CFA83-77BC-4DB6-98A2-B250617D66AA}" presName="parentTextArrow" presStyleLbl="node1" presStyleIdx="0" presStyleCnt="0"/>
      <dgm:spPr/>
    </dgm:pt>
    <dgm:pt modelId="{942528D6-2766-457F-8800-314DAF96E31F}" type="pres">
      <dgm:prSet presAssocID="{410CFA83-77BC-4DB6-98A2-B250617D66AA}" presName="arrow" presStyleLbl="alignNode1" presStyleIdx="3" presStyleCnt="5"/>
      <dgm:spPr/>
    </dgm:pt>
    <dgm:pt modelId="{B20924BA-8C7A-486D-8C2D-BD7DEA9ACE64}" type="pres">
      <dgm:prSet presAssocID="{410CFA83-77BC-4DB6-98A2-B250617D66AA}" presName="descendantArrow" presStyleLbl="bgAccFollowNode1" presStyleIdx="3" presStyleCnt="5"/>
      <dgm:spPr/>
    </dgm:pt>
    <dgm:pt modelId="{EC029270-66DC-497B-A23E-4162C4866B83}" type="pres">
      <dgm:prSet presAssocID="{685AD076-5477-47D6-9E33-C49F466F92B3}" presName="sp" presStyleCnt="0"/>
      <dgm:spPr/>
    </dgm:pt>
    <dgm:pt modelId="{1324DB44-8F38-43A4-A20C-86CAA5280A38}" type="pres">
      <dgm:prSet presAssocID="{B3E54F99-0929-4557-AE7C-71FFEE769DC0}" presName="arrowAndChildren" presStyleCnt="0"/>
      <dgm:spPr/>
    </dgm:pt>
    <dgm:pt modelId="{4DAFF4B0-5B0B-48A1-AF91-29A0C8A2FA77}" type="pres">
      <dgm:prSet presAssocID="{B3E54F99-0929-4557-AE7C-71FFEE769DC0}" presName="parentTextArrow" presStyleLbl="node1" presStyleIdx="0" presStyleCnt="0"/>
      <dgm:spPr/>
    </dgm:pt>
    <dgm:pt modelId="{CDF5DB07-F8D1-4237-8A3F-7D22CBB58789}" type="pres">
      <dgm:prSet presAssocID="{B3E54F99-0929-4557-AE7C-71FFEE769DC0}" presName="arrow" presStyleLbl="alignNode1" presStyleIdx="4" presStyleCnt="5"/>
      <dgm:spPr/>
    </dgm:pt>
    <dgm:pt modelId="{4646497A-4EA3-435A-9DAE-836B14181F00}" type="pres">
      <dgm:prSet presAssocID="{B3E54F99-0929-4557-AE7C-71FFEE769DC0}" presName="descendantArrow" presStyleLbl="bgAccFollowNode1" presStyleIdx="4" presStyleCnt="5"/>
      <dgm:spPr/>
    </dgm:pt>
  </dgm:ptLst>
  <dgm:cxnLst>
    <dgm:cxn modelId="{A644E307-FCD9-4DC4-B00E-D034AF6E6FD8}" srcId="{7BEB0D34-7793-4B8C-809B-8F0335F38D58}" destId="{410CFA83-77BC-4DB6-98A2-B250617D66AA}" srcOrd="1" destOrd="0" parTransId="{3A6DF9AF-A359-49BA-9D12-4D04C15B27FF}" sibTransId="{0314EE4E-4ECE-4371-8003-940BF5BFB360}"/>
    <dgm:cxn modelId="{DA066B08-A8FC-4D3A-9F1C-64B6B029B409}" srcId="{7BEB0D34-7793-4B8C-809B-8F0335F38D58}" destId="{C089D870-C74E-44DF-8E5C-6EBC60621405}" srcOrd="4" destOrd="0" parTransId="{DFEA1385-6283-469D-BA27-BFC11237A804}" sibTransId="{AF36019F-82FC-4FF1-9886-37E019771712}"/>
    <dgm:cxn modelId="{0FE68212-6DD4-44F1-8A3B-D6C6943BD779}" type="presOf" srcId="{D704FD2C-DB60-4D56-8E28-5E5F0657B4A3}" destId="{523EF9E1-24B9-4BE0-9D53-E96BD7A2A6EE}" srcOrd="0" destOrd="0" presId="urn:microsoft.com/office/officeart/2016/7/layout/VerticalDownArrowProcess"/>
    <dgm:cxn modelId="{145EE720-BD66-4AEA-916E-9A82D4AE38EC}" type="presOf" srcId="{B97E2D91-D56B-42B0-8507-6626BA8E7D5E}" destId="{B20924BA-8C7A-486D-8C2D-BD7DEA9ACE64}" srcOrd="0" destOrd="0" presId="urn:microsoft.com/office/officeart/2016/7/layout/VerticalDownArrowProcess"/>
    <dgm:cxn modelId="{10699723-9508-4E3D-81C4-1C1C917BE5FC}" srcId="{410CFA83-77BC-4DB6-98A2-B250617D66AA}" destId="{B97E2D91-D56B-42B0-8507-6626BA8E7D5E}" srcOrd="0" destOrd="0" parTransId="{25590CCF-AD01-4705-BE4F-BB5CF06E9466}" sibTransId="{089555A4-8421-433D-9E33-98501EDB83F9}"/>
    <dgm:cxn modelId="{D8D20325-62BF-435B-9694-5BBC01025B05}" type="presOf" srcId="{D704FD2C-DB60-4D56-8E28-5E5F0657B4A3}" destId="{EC40CF85-F3E1-41EE-8DE4-302907A7E2E4}" srcOrd="1" destOrd="0" presId="urn:microsoft.com/office/officeart/2016/7/layout/VerticalDownArrowProcess"/>
    <dgm:cxn modelId="{FC615039-2F9F-4252-84E3-8C89C0CD0C03}" type="presOf" srcId="{37F007BE-2C01-47FB-B416-855EADD3A621}" destId="{AB921F97-928E-4303-AE6F-AA7D9AAF7F62}" srcOrd="0" destOrd="0" presId="urn:microsoft.com/office/officeart/2016/7/layout/VerticalDownArrowProcess"/>
    <dgm:cxn modelId="{3D6E2D3C-C212-455B-A380-F3947DDC185F}" srcId="{97AADE72-CEEC-4D97-AC95-8069549E6799}" destId="{37F007BE-2C01-47FB-B416-855EADD3A621}" srcOrd="0" destOrd="0" parTransId="{88B1ECD1-E7E0-4700-AE42-66EF77106D87}" sibTransId="{DE588583-AFF4-46E5-9ECB-959166697754}"/>
    <dgm:cxn modelId="{A93F785E-D15E-4116-BF9B-5CCCF59ACDC6}" srcId="{7BEB0D34-7793-4B8C-809B-8F0335F38D58}" destId="{B3E54F99-0929-4557-AE7C-71FFEE769DC0}" srcOrd="0" destOrd="0" parTransId="{13896DA0-BFE2-4383-8046-D79101F3A4E1}" sibTransId="{685AD076-5477-47D6-9E33-C49F466F92B3}"/>
    <dgm:cxn modelId="{AFB8C850-6A4E-4BE9-8B02-6A9CF8CBADCC}" type="presOf" srcId="{5B47CC6A-1A9D-4AD6-A816-D52A826FF438}" destId="{3F9A3C56-8C0E-49ED-91C7-43F7BB29A60B}" srcOrd="0" destOrd="0" presId="urn:microsoft.com/office/officeart/2016/7/layout/VerticalDownArrowProcess"/>
    <dgm:cxn modelId="{21137652-49A8-4ADF-93A9-F4083BEF5766}" type="presOf" srcId="{4D262B28-8B73-4A59-9E3B-564C470B6F88}" destId="{E46B50D0-28A2-4E68-8ACE-989F07A7DBFA}" srcOrd="0" destOrd="0" presId="urn:microsoft.com/office/officeart/2016/7/layout/VerticalDownArrowProcess"/>
    <dgm:cxn modelId="{2F957E7B-0F4F-4A8C-9CE1-3D8628D7EA06}" srcId="{C089D870-C74E-44DF-8E5C-6EBC60621405}" destId="{4D262B28-8B73-4A59-9E3B-564C470B6F88}" srcOrd="0" destOrd="0" parTransId="{44DEDF1C-93A8-4946-8059-831BF8D53FBB}" sibTransId="{C57AE2B3-7012-452B-8EDD-899166692157}"/>
    <dgm:cxn modelId="{BA5B9E84-6DA1-4503-9532-8022EB62B8A4}" type="presOf" srcId="{C089D870-C74E-44DF-8E5C-6EBC60621405}" destId="{13C8B7CD-F75A-4403-935F-B9E5B947FB92}" srcOrd="0" destOrd="0" presId="urn:microsoft.com/office/officeart/2016/7/layout/VerticalDownArrowProcess"/>
    <dgm:cxn modelId="{6AEFF387-6D42-4C59-99A7-BD93028FA6E3}" srcId="{D704FD2C-DB60-4D56-8E28-5E5F0657B4A3}" destId="{5B47CC6A-1A9D-4AD6-A816-D52A826FF438}" srcOrd="0" destOrd="0" parTransId="{D587504F-2F38-4A90-BE6E-D8FCA67E6E1C}" sibTransId="{379C64D8-19C2-4BED-8511-C1203540606D}"/>
    <dgm:cxn modelId="{E92E4991-5A76-4025-B804-05F49667A089}" type="presOf" srcId="{97AADE72-CEEC-4D97-AC95-8069549E6799}" destId="{E9BE52EB-BB08-44D0-823B-7099B402B288}" srcOrd="0" destOrd="0" presId="urn:microsoft.com/office/officeart/2016/7/layout/VerticalDownArrowProcess"/>
    <dgm:cxn modelId="{4CD9F3A4-699E-49AB-A049-BC399ED67902}" srcId="{7BEB0D34-7793-4B8C-809B-8F0335F38D58}" destId="{D704FD2C-DB60-4D56-8E28-5E5F0657B4A3}" srcOrd="2" destOrd="0" parTransId="{869C9811-993B-43F6-BEA1-F585AF67EE67}" sibTransId="{6CDCF4F1-770A-4016-ABD2-5AE8F14FAABB}"/>
    <dgm:cxn modelId="{981E43A9-6449-4D6D-8C8B-234B97DD057B}" type="presOf" srcId="{7BEB0D34-7793-4B8C-809B-8F0335F38D58}" destId="{357E3530-3297-4418-A184-E90C546F748F}" srcOrd="0" destOrd="0" presId="urn:microsoft.com/office/officeart/2016/7/layout/VerticalDownArrowProcess"/>
    <dgm:cxn modelId="{77247FB0-B813-4143-8182-DB431057C55B}" srcId="{7BEB0D34-7793-4B8C-809B-8F0335F38D58}" destId="{97AADE72-CEEC-4D97-AC95-8069549E6799}" srcOrd="3" destOrd="0" parTransId="{03833656-4415-446F-85C8-8DDC2BD4286E}" sibTransId="{28AD579C-FCDB-4AAF-A9A0-CB24142B14F2}"/>
    <dgm:cxn modelId="{E48911B5-1C9C-4594-9489-B27D8F6204B4}" type="presOf" srcId="{9BC1B061-35B0-4FE6-BD0D-AA8DFC736582}" destId="{4646497A-4EA3-435A-9DAE-836B14181F00}" srcOrd="0" destOrd="0" presId="urn:microsoft.com/office/officeart/2016/7/layout/VerticalDownArrowProcess"/>
    <dgm:cxn modelId="{36CD47C5-35F5-4CEB-B1F8-3B134FACAEFA}" type="presOf" srcId="{B3E54F99-0929-4557-AE7C-71FFEE769DC0}" destId="{4DAFF4B0-5B0B-48A1-AF91-29A0C8A2FA77}" srcOrd="0" destOrd="0" presId="urn:microsoft.com/office/officeart/2016/7/layout/VerticalDownArrowProcess"/>
    <dgm:cxn modelId="{2B68E1C6-522B-4A48-BE2D-19E48A675BBB}" type="presOf" srcId="{97AADE72-CEEC-4D97-AC95-8069549E6799}" destId="{D421CB59-5FC7-4AED-9A5A-AF0D09B0AFA8}" srcOrd="1" destOrd="0" presId="urn:microsoft.com/office/officeart/2016/7/layout/VerticalDownArrowProcess"/>
    <dgm:cxn modelId="{E4DA12C7-8036-456A-AB06-22FA4E137C90}" type="presOf" srcId="{410CFA83-77BC-4DB6-98A2-B250617D66AA}" destId="{942528D6-2766-457F-8800-314DAF96E31F}" srcOrd="1" destOrd="0" presId="urn:microsoft.com/office/officeart/2016/7/layout/VerticalDownArrowProcess"/>
    <dgm:cxn modelId="{F0ACDBD6-489E-4879-ACE6-7D157CEB4218}" type="presOf" srcId="{410CFA83-77BC-4DB6-98A2-B250617D66AA}" destId="{4DCC1F6A-B23B-4C10-B41C-2541841B6E5D}" srcOrd="0" destOrd="0" presId="urn:microsoft.com/office/officeart/2016/7/layout/VerticalDownArrowProcess"/>
    <dgm:cxn modelId="{5A16DBF2-A043-477E-84C3-374BDB9702F7}" type="presOf" srcId="{B3E54F99-0929-4557-AE7C-71FFEE769DC0}" destId="{CDF5DB07-F8D1-4237-8A3F-7D22CBB58789}" srcOrd="1" destOrd="0" presId="urn:microsoft.com/office/officeart/2016/7/layout/VerticalDownArrowProcess"/>
    <dgm:cxn modelId="{C4D179F6-1328-41EA-8DF4-50ACBACD12A5}" srcId="{B3E54F99-0929-4557-AE7C-71FFEE769DC0}" destId="{9BC1B061-35B0-4FE6-BD0D-AA8DFC736582}" srcOrd="0" destOrd="0" parTransId="{76D1570E-96AF-41BF-892D-6EE1B7E5F226}" sibTransId="{ED11B968-226D-4FB7-9564-520F2F5254BF}"/>
    <dgm:cxn modelId="{F5CE5A73-17C9-4CBF-8347-72DA705A43F7}" type="presParOf" srcId="{357E3530-3297-4418-A184-E90C546F748F}" destId="{B7A1FD29-C3A0-4A51-A12E-F2D38A154649}" srcOrd="0" destOrd="0" presId="urn:microsoft.com/office/officeart/2016/7/layout/VerticalDownArrowProcess"/>
    <dgm:cxn modelId="{F6AA3270-E688-4B2A-9B90-D54CB0D7B1AD}" type="presParOf" srcId="{B7A1FD29-C3A0-4A51-A12E-F2D38A154649}" destId="{13C8B7CD-F75A-4403-935F-B9E5B947FB92}" srcOrd="0" destOrd="0" presId="urn:microsoft.com/office/officeart/2016/7/layout/VerticalDownArrowProcess"/>
    <dgm:cxn modelId="{1A1CE952-C3B9-413C-9858-0BA6250D18AE}" type="presParOf" srcId="{B7A1FD29-C3A0-4A51-A12E-F2D38A154649}" destId="{E46B50D0-28A2-4E68-8ACE-989F07A7DBFA}" srcOrd="1" destOrd="0" presId="urn:microsoft.com/office/officeart/2016/7/layout/VerticalDownArrowProcess"/>
    <dgm:cxn modelId="{16B150CA-9FBB-4CA1-895D-E2F0E835A13C}" type="presParOf" srcId="{357E3530-3297-4418-A184-E90C546F748F}" destId="{C14C6577-DB33-4E57-8067-234975128E33}" srcOrd="1" destOrd="0" presId="urn:microsoft.com/office/officeart/2016/7/layout/VerticalDownArrowProcess"/>
    <dgm:cxn modelId="{CF5B43D0-3C24-435C-AD4E-A81EF6C7C016}" type="presParOf" srcId="{357E3530-3297-4418-A184-E90C546F748F}" destId="{6034AE67-0F25-4EEB-A22E-1F966D989341}" srcOrd="2" destOrd="0" presId="urn:microsoft.com/office/officeart/2016/7/layout/VerticalDownArrowProcess"/>
    <dgm:cxn modelId="{95D58B13-A879-4CD5-BEFF-CD77EFA543C5}" type="presParOf" srcId="{6034AE67-0F25-4EEB-A22E-1F966D989341}" destId="{E9BE52EB-BB08-44D0-823B-7099B402B288}" srcOrd="0" destOrd="0" presId="urn:microsoft.com/office/officeart/2016/7/layout/VerticalDownArrowProcess"/>
    <dgm:cxn modelId="{947BDA80-D648-4D6C-A092-CD3B5139E844}" type="presParOf" srcId="{6034AE67-0F25-4EEB-A22E-1F966D989341}" destId="{D421CB59-5FC7-4AED-9A5A-AF0D09B0AFA8}" srcOrd="1" destOrd="0" presId="urn:microsoft.com/office/officeart/2016/7/layout/VerticalDownArrowProcess"/>
    <dgm:cxn modelId="{A83C5E9D-2E48-4470-B7A5-01A4DED4D5C8}" type="presParOf" srcId="{6034AE67-0F25-4EEB-A22E-1F966D989341}" destId="{AB921F97-928E-4303-AE6F-AA7D9AAF7F62}" srcOrd="2" destOrd="0" presId="urn:microsoft.com/office/officeart/2016/7/layout/VerticalDownArrowProcess"/>
    <dgm:cxn modelId="{7C7041BB-4EE8-430E-8715-D05468C922AF}" type="presParOf" srcId="{357E3530-3297-4418-A184-E90C546F748F}" destId="{E1D23FC9-8C19-41B7-AC25-AFC6F2CE1A2E}" srcOrd="3" destOrd="0" presId="urn:microsoft.com/office/officeart/2016/7/layout/VerticalDownArrowProcess"/>
    <dgm:cxn modelId="{C6329AE0-9695-4D83-ADBE-13919C0503D1}" type="presParOf" srcId="{357E3530-3297-4418-A184-E90C546F748F}" destId="{8D121652-CCC6-4CDF-8865-B23F7306E7F9}" srcOrd="4" destOrd="0" presId="urn:microsoft.com/office/officeart/2016/7/layout/VerticalDownArrowProcess"/>
    <dgm:cxn modelId="{43C1E3E2-3193-483A-971D-E602B70C4039}" type="presParOf" srcId="{8D121652-CCC6-4CDF-8865-B23F7306E7F9}" destId="{523EF9E1-24B9-4BE0-9D53-E96BD7A2A6EE}" srcOrd="0" destOrd="0" presId="urn:microsoft.com/office/officeart/2016/7/layout/VerticalDownArrowProcess"/>
    <dgm:cxn modelId="{47311051-FCD1-45F3-9520-E3E1C51BF8BB}" type="presParOf" srcId="{8D121652-CCC6-4CDF-8865-B23F7306E7F9}" destId="{EC40CF85-F3E1-41EE-8DE4-302907A7E2E4}" srcOrd="1" destOrd="0" presId="urn:microsoft.com/office/officeart/2016/7/layout/VerticalDownArrowProcess"/>
    <dgm:cxn modelId="{BB03C653-0E97-44CE-9EA9-6CD28E93C158}" type="presParOf" srcId="{8D121652-CCC6-4CDF-8865-B23F7306E7F9}" destId="{3F9A3C56-8C0E-49ED-91C7-43F7BB29A60B}" srcOrd="2" destOrd="0" presId="urn:microsoft.com/office/officeart/2016/7/layout/VerticalDownArrowProcess"/>
    <dgm:cxn modelId="{C7494340-8F87-450B-947E-E6D396A97C7D}" type="presParOf" srcId="{357E3530-3297-4418-A184-E90C546F748F}" destId="{26B287C1-BE05-499B-BED2-8E3A4A7D6A3F}" srcOrd="5" destOrd="0" presId="urn:microsoft.com/office/officeart/2016/7/layout/VerticalDownArrowProcess"/>
    <dgm:cxn modelId="{6F49494C-8077-4EF6-A9D8-E463313761AB}" type="presParOf" srcId="{357E3530-3297-4418-A184-E90C546F748F}" destId="{5384B85E-7849-4CE0-BA34-8C03331D937F}" srcOrd="6" destOrd="0" presId="urn:microsoft.com/office/officeart/2016/7/layout/VerticalDownArrowProcess"/>
    <dgm:cxn modelId="{3C2B9EE2-C7C2-4E8D-8AA5-7A601B55916A}" type="presParOf" srcId="{5384B85E-7849-4CE0-BA34-8C03331D937F}" destId="{4DCC1F6A-B23B-4C10-B41C-2541841B6E5D}" srcOrd="0" destOrd="0" presId="urn:microsoft.com/office/officeart/2016/7/layout/VerticalDownArrowProcess"/>
    <dgm:cxn modelId="{07107C24-331E-47BB-A1FF-2442B7FD5F33}" type="presParOf" srcId="{5384B85E-7849-4CE0-BA34-8C03331D937F}" destId="{942528D6-2766-457F-8800-314DAF96E31F}" srcOrd="1" destOrd="0" presId="urn:microsoft.com/office/officeart/2016/7/layout/VerticalDownArrowProcess"/>
    <dgm:cxn modelId="{1353476F-DC79-4DA8-8FE4-E4413B03B4F8}" type="presParOf" srcId="{5384B85E-7849-4CE0-BA34-8C03331D937F}" destId="{B20924BA-8C7A-486D-8C2D-BD7DEA9ACE64}" srcOrd="2" destOrd="0" presId="urn:microsoft.com/office/officeart/2016/7/layout/VerticalDownArrowProcess"/>
    <dgm:cxn modelId="{9AACB06D-39F7-49DC-AE0E-786D4DE7DA08}" type="presParOf" srcId="{357E3530-3297-4418-A184-E90C546F748F}" destId="{EC029270-66DC-497B-A23E-4162C4866B83}" srcOrd="7" destOrd="0" presId="urn:microsoft.com/office/officeart/2016/7/layout/VerticalDownArrowProcess"/>
    <dgm:cxn modelId="{D1857195-1561-4549-AD45-9C4832574708}" type="presParOf" srcId="{357E3530-3297-4418-A184-E90C546F748F}" destId="{1324DB44-8F38-43A4-A20C-86CAA5280A38}" srcOrd="8" destOrd="0" presId="urn:microsoft.com/office/officeart/2016/7/layout/VerticalDownArrowProcess"/>
    <dgm:cxn modelId="{6F16E22A-F56A-40E3-8996-F800FC7A5E81}" type="presParOf" srcId="{1324DB44-8F38-43A4-A20C-86CAA5280A38}" destId="{4DAFF4B0-5B0B-48A1-AF91-29A0C8A2FA77}" srcOrd="0" destOrd="0" presId="urn:microsoft.com/office/officeart/2016/7/layout/VerticalDownArrowProcess"/>
    <dgm:cxn modelId="{AC949425-455E-4B69-9633-2521E8620CD6}" type="presParOf" srcId="{1324DB44-8F38-43A4-A20C-86CAA5280A38}" destId="{CDF5DB07-F8D1-4237-8A3F-7D22CBB58789}" srcOrd="1" destOrd="0" presId="urn:microsoft.com/office/officeart/2016/7/layout/VerticalDownArrowProcess"/>
    <dgm:cxn modelId="{901F888E-89B8-4567-9A58-19B56CF979FB}" type="presParOf" srcId="{1324DB44-8F38-43A4-A20C-86CAA5280A38}" destId="{4646497A-4EA3-435A-9DAE-836B14181F0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B07EB7-1733-4FAB-BD9B-6D9C2D9FDAB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B470FF-EEF5-43E3-8F92-BA079DE11848}">
      <dgm:prSet custT="1"/>
      <dgm:spPr/>
      <dgm:t>
        <a:bodyPr/>
        <a:lstStyle/>
        <a:p>
          <a:pPr rtl="0">
            <a:defRPr b="1"/>
          </a:pPr>
          <a:r>
            <a:rPr lang="en-US" sz="1550" b="1">
              <a:latin typeface="Times New Roman"/>
              <a:cs typeface="Times New Roman"/>
            </a:rPr>
            <a:t>Healing </a:t>
          </a:r>
          <a:r>
            <a:rPr lang="en-US" sz="1550">
              <a:latin typeface="Times New Roman"/>
              <a:cs typeface="Times New Roman"/>
            </a:rPr>
            <a:t>:</a:t>
          </a:r>
        </a:p>
      </dgm:t>
    </dgm:pt>
    <dgm:pt modelId="{D62A67C7-A489-4C0B-ACB3-DBC51F9C4A63}" type="parTrans" cxnId="{1C8BD2E4-7B7C-4718-9B38-24AF500D11F4}">
      <dgm:prSet/>
      <dgm:spPr/>
      <dgm:t>
        <a:bodyPr/>
        <a:lstStyle/>
        <a:p>
          <a:endParaRPr lang="en-US"/>
        </a:p>
      </dgm:t>
    </dgm:pt>
    <dgm:pt modelId="{099EFB5F-B126-4E86-A0D0-408B83AEA225}" type="sibTrans" cxnId="{1C8BD2E4-7B7C-4718-9B38-24AF500D11F4}">
      <dgm:prSet/>
      <dgm:spPr/>
      <dgm:t>
        <a:bodyPr/>
        <a:lstStyle/>
        <a:p>
          <a:endParaRPr lang="en-US"/>
        </a:p>
      </dgm:t>
    </dgm:pt>
    <dgm:pt modelId="{79A2CA62-6269-4ADB-9062-5FD7E448C917}">
      <dgm:prSet custT="1"/>
      <dgm:spPr/>
      <dgm:t>
        <a:bodyPr/>
        <a:lstStyle/>
        <a:p>
          <a:pPr>
            <a:defRPr b="1"/>
          </a:pPr>
          <a:r>
            <a:rPr lang="en-US" sz="1550" b="1">
              <a:latin typeface="Times New Roman"/>
              <a:cs typeface="Times New Roman"/>
            </a:rPr>
            <a:t>Scar Tissue Elimination</a:t>
          </a:r>
          <a:r>
            <a:rPr lang="en-US" sz="1550">
              <a:latin typeface="Times New Roman"/>
              <a:cs typeface="Times New Roman"/>
            </a:rPr>
            <a:t>:</a:t>
          </a:r>
        </a:p>
      </dgm:t>
    </dgm:pt>
    <dgm:pt modelId="{BEF79F4A-D8A4-4441-8C43-CFF7D1035BBE}" type="parTrans" cxnId="{99BD3AD0-1B85-4981-88DF-29BB4A06A364}">
      <dgm:prSet/>
      <dgm:spPr/>
      <dgm:t>
        <a:bodyPr/>
        <a:lstStyle/>
        <a:p>
          <a:endParaRPr lang="en-US"/>
        </a:p>
      </dgm:t>
    </dgm:pt>
    <dgm:pt modelId="{C06EA9D8-CBC0-484C-B432-442D574CC9C1}" type="sibTrans" cxnId="{99BD3AD0-1B85-4981-88DF-29BB4A06A364}">
      <dgm:prSet/>
      <dgm:spPr/>
      <dgm:t>
        <a:bodyPr/>
        <a:lstStyle/>
        <a:p>
          <a:endParaRPr lang="en-US"/>
        </a:p>
      </dgm:t>
    </dgm:pt>
    <dgm:pt modelId="{7A2F957E-348D-48B2-874F-A3EAB4C86DF3}">
      <dgm:prSet custT="1"/>
      <dgm:spPr/>
      <dgm:t>
        <a:bodyPr/>
        <a:lstStyle/>
        <a:p>
          <a:r>
            <a:rPr lang="en-US" sz="1550" b="1">
              <a:latin typeface="Times New Roman"/>
              <a:cs typeface="Times New Roman"/>
            </a:rPr>
            <a:t>Energetic</a:t>
          </a:r>
          <a:endParaRPr lang="en-US" sz="1550">
            <a:latin typeface="Times New Roman"/>
            <a:cs typeface="Times New Roman"/>
          </a:endParaRPr>
        </a:p>
      </dgm:t>
    </dgm:pt>
    <dgm:pt modelId="{5C95A98D-D5A5-45F1-ABD0-B5CE4D29AF23}" type="parTrans" cxnId="{5924A14B-7565-429F-B3F5-AF4A3E4D9644}">
      <dgm:prSet/>
      <dgm:spPr/>
      <dgm:t>
        <a:bodyPr/>
        <a:lstStyle/>
        <a:p>
          <a:endParaRPr lang="en-US"/>
        </a:p>
      </dgm:t>
    </dgm:pt>
    <dgm:pt modelId="{10DFFE2A-2178-44AD-9543-A3E01AECFEEC}" type="sibTrans" cxnId="{5924A14B-7565-429F-B3F5-AF4A3E4D9644}">
      <dgm:prSet/>
      <dgm:spPr/>
      <dgm:t>
        <a:bodyPr/>
        <a:lstStyle/>
        <a:p>
          <a:endParaRPr lang="en-US"/>
        </a:p>
      </dgm:t>
    </dgm:pt>
    <dgm:pt modelId="{0700F6C7-3351-4E34-936B-7EDD97EF7AF4}">
      <dgm:prSet custT="1"/>
      <dgm:spPr/>
      <dgm:t>
        <a:bodyPr/>
        <a:lstStyle/>
        <a:p>
          <a:r>
            <a:rPr lang="en-US" sz="1550" b="1">
              <a:latin typeface="Times New Roman"/>
              <a:cs typeface="Times New Roman"/>
            </a:rPr>
            <a:t>Tissue Remodeling   </a:t>
          </a:r>
        </a:p>
      </dgm:t>
    </dgm:pt>
    <dgm:pt modelId="{8DE03D06-8EAE-418D-9B69-A1F599EB5E7C}" type="parTrans" cxnId="{AEC9EF0D-AD97-4656-AB61-EE18F7A44359}">
      <dgm:prSet/>
      <dgm:spPr/>
      <dgm:t>
        <a:bodyPr/>
        <a:lstStyle/>
        <a:p>
          <a:endParaRPr lang="en-US"/>
        </a:p>
      </dgm:t>
    </dgm:pt>
    <dgm:pt modelId="{58626C22-7ED4-4CF0-A0B3-5710C07F7AC2}" type="sibTrans" cxnId="{AEC9EF0D-AD97-4656-AB61-EE18F7A44359}">
      <dgm:prSet/>
      <dgm:spPr/>
      <dgm:t>
        <a:bodyPr/>
        <a:lstStyle/>
        <a:p>
          <a:endParaRPr lang="en-US"/>
        </a:p>
      </dgm:t>
    </dgm:pt>
    <dgm:pt modelId="{84A9FD05-19E1-4065-BC8F-24EF111DF384}">
      <dgm:prSet custT="1"/>
      <dgm:spPr/>
      <dgm:t>
        <a:bodyPr/>
        <a:lstStyle/>
        <a:p>
          <a:pPr>
            <a:defRPr b="1"/>
          </a:pPr>
          <a:r>
            <a:rPr lang="en-US" sz="1550" b="1">
              <a:latin typeface="Times New Roman"/>
              <a:cs typeface="Times New Roman"/>
            </a:rPr>
            <a:t>Rapid Recovery</a:t>
          </a:r>
          <a:r>
            <a:rPr lang="en-US" sz="1550">
              <a:latin typeface="Times New Roman"/>
              <a:cs typeface="Times New Roman"/>
            </a:rPr>
            <a:t>:</a:t>
          </a:r>
        </a:p>
      </dgm:t>
    </dgm:pt>
    <dgm:pt modelId="{6087DA88-265F-48A4-833F-A2C5FB0D7CEF}" type="parTrans" cxnId="{2708A04F-4A2D-443B-B530-A568589D007F}">
      <dgm:prSet/>
      <dgm:spPr/>
      <dgm:t>
        <a:bodyPr/>
        <a:lstStyle/>
        <a:p>
          <a:endParaRPr lang="en-US"/>
        </a:p>
      </dgm:t>
    </dgm:pt>
    <dgm:pt modelId="{DFF6F62B-D480-44E9-AF87-E8ED9C591DA5}" type="sibTrans" cxnId="{2708A04F-4A2D-443B-B530-A568589D007F}">
      <dgm:prSet/>
      <dgm:spPr/>
      <dgm:t>
        <a:bodyPr/>
        <a:lstStyle/>
        <a:p>
          <a:endParaRPr lang="en-US"/>
        </a:p>
      </dgm:t>
    </dgm:pt>
    <dgm:pt modelId="{D45BA1E9-850A-44DD-9B38-12779C9AD251}">
      <dgm:prSet phldr="0" custT="1"/>
      <dgm:spPr/>
      <dgm:t>
        <a:bodyPr/>
        <a:lstStyle/>
        <a:p>
          <a:pPr rtl="0"/>
          <a:r>
            <a:rPr lang="en-US" sz="1550" b="1">
              <a:latin typeface="Times New Roman"/>
              <a:cs typeface="Times New Roman"/>
            </a:rPr>
            <a:t>Mito Optimization</a:t>
          </a:r>
        </a:p>
      </dgm:t>
    </dgm:pt>
    <dgm:pt modelId="{3B096260-E67A-4A99-9430-C8F91938255A}" type="parTrans" cxnId="{66D30B5D-EE20-4DBD-AB04-C189D9FA847C}">
      <dgm:prSet/>
      <dgm:spPr/>
      <dgm:t>
        <a:bodyPr/>
        <a:lstStyle/>
        <a:p>
          <a:endParaRPr lang="en-US"/>
        </a:p>
      </dgm:t>
    </dgm:pt>
    <dgm:pt modelId="{F465DA6D-ADDF-44AC-8A7D-F2A681D9E26D}" type="sibTrans" cxnId="{66D30B5D-EE20-4DBD-AB04-C189D9FA847C}">
      <dgm:prSet/>
      <dgm:spPr/>
      <dgm:t>
        <a:bodyPr/>
        <a:lstStyle/>
        <a:p>
          <a:endParaRPr lang="en-US"/>
        </a:p>
      </dgm:t>
    </dgm:pt>
    <dgm:pt modelId="{B1886024-85A5-4EAE-9F67-068A19FD9042}">
      <dgm:prSet custT="1"/>
      <dgm:spPr/>
      <dgm:t>
        <a:bodyPr/>
        <a:lstStyle/>
        <a:p>
          <a:pPr>
            <a:defRPr b="1"/>
          </a:pPr>
          <a:r>
            <a:rPr lang="en-US" sz="1550" b="1">
              <a:latin typeface="Times New Roman"/>
              <a:cs typeface="Times New Roman"/>
            </a:rPr>
            <a:t>Daily Health Scans</a:t>
          </a:r>
          <a:r>
            <a:rPr lang="en-US" sz="1550">
              <a:latin typeface="Times New Roman"/>
              <a:cs typeface="Times New Roman"/>
            </a:rPr>
            <a:t>:</a:t>
          </a:r>
        </a:p>
      </dgm:t>
    </dgm:pt>
    <dgm:pt modelId="{261CCFD3-065A-4940-9185-98087B1D29A5}" type="parTrans" cxnId="{67EE6536-DBE1-45C4-874A-3C5845108933}">
      <dgm:prSet/>
      <dgm:spPr/>
      <dgm:t>
        <a:bodyPr/>
        <a:lstStyle/>
        <a:p>
          <a:endParaRPr lang="en-US"/>
        </a:p>
      </dgm:t>
    </dgm:pt>
    <dgm:pt modelId="{8083A431-D83D-4851-8071-9684710DD33B}" type="sibTrans" cxnId="{67EE6536-DBE1-45C4-874A-3C5845108933}">
      <dgm:prSet/>
      <dgm:spPr/>
      <dgm:t>
        <a:bodyPr/>
        <a:lstStyle/>
        <a:p>
          <a:endParaRPr lang="en-US"/>
        </a:p>
      </dgm:t>
    </dgm:pt>
    <dgm:pt modelId="{D65B7DAE-3A99-4C8A-9627-05DA951A43C2}">
      <dgm:prSet phldr="0" custT="1"/>
      <dgm:spPr/>
      <dgm:t>
        <a:bodyPr/>
        <a:lstStyle/>
        <a:p>
          <a:pPr rtl="0"/>
          <a:r>
            <a:rPr lang="en-US" sz="1550" b="1">
              <a:latin typeface="Times New Roman"/>
              <a:cs typeface="Times New Roman"/>
            </a:rPr>
            <a:t>Real-Time Data</a:t>
          </a:r>
        </a:p>
      </dgm:t>
    </dgm:pt>
    <dgm:pt modelId="{5ED28A27-F00C-4711-92FC-2F6976A33D6D}" type="parTrans" cxnId="{A7EAC342-E887-45DB-A1C3-B3635FC97060}">
      <dgm:prSet/>
      <dgm:spPr/>
      <dgm:t>
        <a:bodyPr/>
        <a:lstStyle/>
        <a:p>
          <a:endParaRPr lang="en-US"/>
        </a:p>
      </dgm:t>
    </dgm:pt>
    <dgm:pt modelId="{F47B4507-1531-4325-98B0-708C572650F3}" type="sibTrans" cxnId="{A7EAC342-E887-45DB-A1C3-B3635FC97060}">
      <dgm:prSet/>
      <dgm:spPr/>
      <dgm:t>
        <a:bodyPr/>
        <a:lstStyle/>
        <a:p>
          <a:endParaRPr lang="en-US"/>
        </a:p>
      </dgm:t>
    </dgm:pt>
    <dgm:pt modelId="{7AB47E4F-6881-482D-AAEB-F4AFCF7B2370}">
      <dgm:prSet custT="1"/>
      <dgm:spPr/>
      <dgm:t>
        <a:bodyPr/>
        <a:lstStyle/>
        <a:p>
          <a:pPr>
            <a:defRPr b="1"/>
          </a:pPr>
          <a:r>
            <a:rPr lang="en-US" sz="1550" b="1">
              <a:latin typeface="Times New Roman"/>
              <a:cs typeface="Times New Roman"/>
            </a:rPr>
            <a:t>Preventive Care</a:t>
          </a:r>
          <a:r>
            <a:rPr lang="en-US" sz="1550">
              <a:latin typeface="Times New Roman"/>
              <a:cs typeface="Times New Roman"/>
            </a:rPr>
            <a:t>:</a:t>
          </a:r>
        </a:p>
      </dgm:t>
    </dgm:pt>
    <dgm:pt modelId="{2C96B73C-5CA4-4D18-9EA0-C90B84FCDFE2}" type="parTrans" cxnId="{41256691-5EB7-4DC5-B1D9-785F6D70B6E9}">
      <dgm:prSet/>
      <dgm:spPr/>
      <dgm:t>
        <a:bodyPr/>
        <a:lstStyle/>
        <a:p>
          <a:endParaRPr lang="en-US"/>
        </a:p>
      </dgm:t>
    </dgm:pt>
    <dgm:pt modelId="{555388BD-E6B6-4373-9911-1D3506A4E650}" type="sibTrans" cxnId="{41256691-5EB7-4DC5-B1D9-785F6D70B6E9}">
      <dgm:prSet/>
      <dgm:spPr/>
      <dgm:t>
        <a:bodyPr/>
        <a:lstStyle/>
        <a:p>
          <a:endParaRPr lang="en-US"/>
        </a:p>
      </dgm:t>
    </dgm:pt>
    <dgm:pt modelId="{F3436BBF-A58B-4227-9E64-8C08CB1B8933}">
      <dgm:prSet phldr="0" custT="1"/>
      <dgm:spPr/>
      <dgm:t>
        <a:bodyPr/>
        <a:lstStyle/>
        <a:p>
          <a:pPr rtl="0"/>
          <a:r>
            <a:rPr lang="en-US" sz="1550" b="1">
              <a:latin typeface="Times New Roman"/>
              <a:cs typeface="Times New Roman"/>
            </a:rPr>
            <a:t>Vaccine Mitigation</a:t>
          </a:r>
        </a:p>
      </dgm:t>
    </dgm:pt>
    <dgm:pt modelId="{7C0B3F8E-1D57-41DB-98AA-2660F183FE76}" type="parTrans" cxnId="{109AF5D0-465F-40F7-9EE3-6F5BD5566628}">
      <dgm:prSet/>
      <dgm:spPr/>
      <dgm:t>
        <a:bodyPr/>
        <a:lstStyle/>
        <a:p>
          <a:endParaRPr lang="en-US"/>
        </a:p>
      </dgm:t>
    </dgm:pt>
    <dgm:pt modelId="{EB3BE76B-DC74-4619-817C-89F7FE793A1E}" type="sibTrans" cxnId="{109AF5D0-465F-40F7-9EE3-6F5BD5566628}">
      <dgm:prSet/>
      <dgm:spPr/>
      <dgm:t>
        <a:bodyPr/>
        <a:lstStyle/>
        <a:p>
          <a:endParaRPr lang="en-US"/>
        </a:p>
      </dgm:t>
    </dgm:pt>
    <dgm:pt modelId="{48E436E4-7734-4726-98AC-771B48BFF304}">
      <dgm:prSet custT="1"/>
      <dgm:spPr/>
      <dgm:t>
        <a:bodyPr/>
        <a:lstStyle/>
        <a:p>
          <a:pPr>
            <a:defRPr b="1"/>
          </a:pPr>
          <a:r>
            <a:rPr lang="en-US" sz="1550" b="1">
              <a:latin typeface="Times New Roman"/>
              <a:cs typeface="Times New Roman"/>
            </a:rPr>
            <a:t>Nutritional Support</a:t>
          </a:r>
          <a:r>
            <a:rPr lang="en-US" sz="1550">
              <a:latin typeface="Times New Roman"/>
              <a:cs typeface="Times New Roman"/>
            </a:rPr>
            <a:t>:</a:t>
          </a:r>
        </a:p>
      </dgm:t>
    </dgm:pt>
    <dgm:pt modelId="{23906633-4B35-4B12-B5CE-869E7468798B}" type="parTrans" cxnId="{37DDA944-2F29-4F6B-A548-935E7DDE22B9}">
      <dgm:prSet/>
      <dgm:spPr/>
      <dgm:t>
        <a:bodyPr/>
        <a:lstStyle/>
        <a:p>
          <a:endParaRPr lang="en-US"/>
        </a:p>
      </dgm:t>
    </dgm:pt>
    <dgm:pt modelId="{EF582D04-F6BB-48FA-90F2-B45BEA125461}" type="sibTrans" cxnId="{37DDA944-2F29-4F6B-A548-935E7DDE22B9}">
      <dgm:prSet/>
      <dgm:spPr/>
      <dgm:t>
        <a:bodyPr/>
        <a:lstStyle/>
        <a:p>
          <a:endParaRPr lang="en-US"/>
        </a:p>
      </dgm:t>
    </dgm:pt>
    <dgm:pt modelId="{4AC6B061-F6F7-4BA9-ACE3-E3CFC3239606}">
      <dgm:prSet custT="1"/>
      <dgm:spPr/>
      <dgm:t>
        <a:bodyPr/>
        <a:lstStyle/>
        <a:p>
          <a:r>
            <a:rPr lang="en-US" sz="1550" b="1">
              <a:latin typeface="Times New Roman"/>
              <a:cs typeface="Times New Roman"/>
            </a:rPr>
            <a:t>Customized Diet Plans</a:t>
          </a:r>
          <a:endParaRPr lang="en-US" sz="1550">
            <a:latin typeface="Times New Roman"/>
            <a:cs typeface="Times New Roman"/>
          </a:endParaRPr>
        </a:p>
      </dgm:t>
    </dgm:pt>
    <dgm:pt modelId="{B3BF17AE-F021-48E5-8B8D-47AFEE12A1DF}" type="parTrans" cxnId="{1E29F432-12AB-45A4-8390-30BB2E596BA7}">
      <dgm:prSet/>
      <dgm:spPr/>
      <dgm:t>
        <a:bodyPr/>
        <a:lstStyle/>
        <a:p>
          <a:endParaRPr lang="en-US"/>
        </a:p>
      </dgm:t>
    </dgm:pt>
    <dgm:pt modelId="{E749DC25-18FC-4061-BBFB-4BA2D7F4422B}" type="sibTrans" cxnId="{1E29F432-12AB-45A4-8390-30BB2E596BA7}">
      <dgm:prSet/>
      <dgm:spPr/>
      <dgm:t>
        <a:bodyPr/>
        <a:lstStyle/>
        <a:p>
          <a:endParaRPr lang="en-US"/>
        </a:p>
      </dgm:t>
    </dgm:pt>
    <dgm:pt modelId="{DE17FDD5-3382-4813-B674-9285A2BDB906}">
      <dgm:prSet custT="1"/>
      <dgm:spPr/>
      <dgm:t>
        <a:bodyPr/>
        <a:lstStyle/>
        <a:p>
          <a:r>
            <a:rPr lang="en-US" sz="1550" b="1">
              <a:latin typeface="Times New Roman"/>
              <a:cs typeface="Times New Roman"/>
            </a:rPr>
            <a:t>Supplement Programs</a:t>
          </a:r>
          <a:endParaRPr lang="en-US" sz="1550">
            <a:latin typeface="Times New Roman"/>
            <a:cs typeface="Times New Roman"/>
          </a:endParaRPr>
        </a:p>
      </dgm:t>
    </dgm:pt>
    <dgm:pt modelId="{4B1BBC92-4E15-4052-87E0-16B4E04D6449}" type="parTrans" cxnId="{0C634DFB-C9AA-49C7-8153-25E8F501119A}">
      <dgm:prSet/>
      <dgm:spPr/>
      <dgm:t>
        <a:bodyPr/>
        <a:lstStyle/>
        <a:p>
          <a:endParaRPr lang="en-US"/>
        </a:p>
      </dgm:t>
    </dgm:pt>
    <dgm:pt modelId="{3B57E5FC-840A-4FA9-B6A9-61CB8E80FD49}" type="sibTrans" cxnId="{0C634DFB-C9AA-49C7-8153-25E8F501119A}">
      <dgm:prSet/>
      <dgm:spPr/>
      <dgm:t>
        <a:bodyPr/>
        <a:lstStyle/>
        <a:p>
          <a:endParaRPr lang="en-US"/>
        </a:p>
      </dgm:t>
    </dgm:pt>
    <dgm:pt modelId="{65609952-58A9-472B-A612-4C0809D4176F}">
      <dgm:prSet custT="1"/>
      <dgm:spPr/>
      <dgm:t>
        <a:bodyPr/>
        <a:lstStyle/>
        <a:p>
          <a:r>
            <a:rPr lang="en-US" sz="1550" b="1">
              <a:latin typeface="Times New Roman" panose="02020603050405020304" pitchFamily="18" charset="0"/>
              <a:cs typeface="Times New Roman" panose="02020603050405020304" pitchFamily="18" charset="0"/>
            </a:rPr>
            <a:t>We work above the speed of speed where anything is possible in an instant</a:t>
          </a:r>
        </a:p>
      </dgm:t>
    </dgm:pt>
    <dgm:pt modelId="{B6843EBA-63D6-4965-9FD2-893480637114}" type="parTrans" cxnId="{1BA3D0C9-A305-4006-80F9-AD49DD7A4561}">
      <dgm:prSet/>
      <dgm:spPr/>
    </dgm:pt>
    <dgm:pt modelId="{FAC3DBAB-32D9-4ACD-9C61-77683D2D6069}" type="sibTrans" cxnId="{1BA3D0C9-A305-4006-80F9-AD49DD7A4561}">
      <dgm:prSet/>
      <dgm:spPr/>
    </dgm:pt>
    <dgm:pt modelId="{39573746-7F11-4D44-BBD8-BAA2F9BBA919}" type="pres">
      <dgm:prSet presAssocID="{CFB07EB7-1733-4FAB-BD9B-6D9C2D9FDAB8}" presName="Name0" presStyleCnt="0">
        <dgm:presLayoutVars>
          <dgm:dir/>
          <dgm:animLvl val="lvl"/>
          <dgm:resizeHandles val="exact"/>
        </dgm:presLayoutVars>
      </dgm:prSet>
      <dgm:spPr/>
    </dgm:pt>
    <dgm:pt modelId="{CF7679B3-49E3-4B85-AA3E-705176977B07}" type="pres">
      <dgm:prSet presAssocID="{FAB470FF-EEF5-43E3-8F92-BA079DE11848}" presName="linNode" presStyleCnt="0"/>
      <dgm:spPr/>
    </dgm:pt>
    <dgm:pt modelId="{C8F8E403-EC85-4E9A-97D6-38D71E7A00B4}" type="pres">
      <dgm:prSet presAssocID="{FAB470FF-EEF5-43E3-8F92-BA079DE11848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2365D9CD-E5FB-41DB-8A19-963F6D56915D}" type="pres">
      <dgm:prSet presAssocID="{FAB470FF-EEF5-43E3-8F92-BA079DE11848}" presName="descendantText" presStyleLbl="alignAccFollowNode1" presStyleIdx="0" presStyleCnt="6">
        <dgm:presLayoutVars>
          <dgm:bulletEnabled/>
        </dgm:presLayoutVars>
      </dgm:prSet>
      <dgm:spPr/>
    </dgm:pt>
    <dgm:pt modelId="{C7FA0B98-C89D-4C9E-B1B4-8536020EFAA0}" type="pres">
      <dgm:prSet presAssocID="{099EFB5F-B126-4E86-A0D0-408B83AEA225}" presName="sp" presStyleCnt="0"/>
      <dgm:spPr/>
    </dgm:pt>
    <dgm:pt modelId="{E82D1A82-FD2A-4EA9-9523-DA6A9A8077B9}" type="pres">
      <dgm:prSet presAssocID="{79A2CA62-6269-4ADB-9062-5FD7E448C917}" presName="linNode" presStyleCnt="0"/>
      <dgm:spPr/>
    </dgm:pt>
    <dgm:pt modelId="{3E3D2926-9CBB-4EC8-A993-FF5080685547}" type="pres">
      <dgm:prSet presAssocID="{79A2CA62-6269-4ADB-9062-5FD7E448C917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5E1DE493-0EDF-4222-B2F0-EEB3FBC49D76}" type="pres">
      <dgm:prSet presAssocID="{79A2CA62-6269-4ADB-9062-5FD7E448C917}" presName="descendantText" presStyleLbl="alignAccFollowNode1" presStyleIdx="1" presStyleCnt="6">
        <dgm:presLayoutVars>
          <dgm:bulletEnabled/>
        </dgm:presLayoutVars>
      </dgm:prSet>
      <dgm:spPr/>
    </dgm:pt>
    <dgm:pt modelId="{4916DE1D-DCA6-45ED-9D6B-07305522F068}" type="pres">
      <dgm:prSet presAssocID="{C06EA9D8-CBC0-484C-B432-442D574CC9C1}" presName="sp" presStyleCnt="0"/>
      <dgm:spPr/>
    </dgm:pt>
    <dgm:pt modelId="{3F9CAE3A-2DFD-4961-A060-225E332CDEF3}" type="pres">
      <dgm:prSet presAssocID="{84A9FD05-19E1-4065-BC8F-24EF111DF384}" presName="linNode" presStyleCnt="0"/>
      <dgm:spPr/>
    </dgm:pt>
    <dgm:pt modelId="{8EC07126-4BC0-497D-83A4-F2F6DE139FB0}" type="pres">
      <dgm:prSet presAssocID="{84A9FD05-19E1-4065-BC8F-24EF111DF384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BE8B32FB-64CF-4287-8601-D4B17B990896}" type="pres">
      <dgm:prSet presAssocID="{84A9FD05-19E1-4065-BC8F-24EF111DF384}" presName="descendantText" presStyleLbl="alignAccFollowNode1" presStyleIdx="2" presStyleCnt="6" custLinFactNeighborX="-364">
        <dgm:presLayoutVars>
          <dgm:bulletEnabled/>
        </dgm:presLayoutVars>
      </dgm:prSet>
      <dgm:spPr/>
    </dgm:pt>
    <dgm:pt modelId="{7DF1C763-00F0-41CD-8684-9442980E6593}" type="pres">
      <dgm:prSet presAssocID="{DFF6F62B-D480-44E9-AF87-E8ED9C591DA5}" presName="sp" presStyleCnt="0"/>
      <dgm:spPr/>
    </dgm:pt>
    <dgm:pt modelId="{0A47408F-8904-471E-B53A-3B52BF37222D}" type="pres">
      <dgm:prSet presAssocID="{B1886024-85A5-4EAE-9F67-068A19FD9042}" presName="linNode" presStyleCnt="0"/>
      <dgm:spPr/>
    </dgm:pt>
    <dgm:pt modelId="{F98AD1F6-58BF-4E86-83DB-6D6EAB52698D}" type="pres">
      <dgm:prSet presAssocID="{B1886024-85A5-4EAE-9F67-068A19FD9042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672FCE0C-A3F6-47B5-B829-D8FE7ABC7E0D}" type="pres">
      <dgm:prSet presAssocID="{B1886024-85A5-4EAE-9F67-068A19FD9042}" presName="descendantText" presStyleLbl="alignAccFollowNode1" presStyleIdx="3" presStyleCnt="6">
        <dgm:presLayoutVars>
          <dgm:bulletEnabled/>
        </dgm:presLayoutVars>
      </dgm:prSet>
      <dgm:spPr/>
    </dgm:pt>
    <dgm:pt modelId="{6240EFBC-D792-4189-B1B3-82A04BEC651A}" type="pres">
      <dgm:prSet presAssocID="{8083A431-D83D-4851-8071-9684710DD33B}" presName="sp" presStyleCnt="0"/>
      <dgm:spPr/>
    </dgm:pt>
    <dgm:pt modelId="{A06A97F7-052D-40B3-A599-C14E01363FB6}" type="pres">
      <dgm:prSet presAssocID="{7AB47E4F-6881-482D-AAEB-F4AFCF7B2370}" presName="linNode" presStyleCnt="0"/>
      <dgm:spPr/>
    </dgm:pt>
    <dgm:pt modelId="{411F496D-F459-4C98-B573-9E36FF69E781}" type="pres">
      <dgm:prSet presAssocID="{7AB47E4F-6881-482D-AAEB-F4AFCF7B2370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60544FBF-81C6-4587-906F-8CF9155465DC}" type="pres">
      <dgm:prSet presAssocID="{7AB47E4F-6881-482D-AAEB-F4AFCF7B2370}" presName="descendantText" presStyleLbl="alignAccFollowNode1" presStyleIdx="4" presStyleCnt="6">
        <dgm:presLayoutVars>
          <dgm:bulletEnabled/>
        </dgm:presLayoutVars>
      </dgm:prSet>
      <dgm:spPr/>
    </dgm:pt>
    <dgm:pt modelId="{5D869233-BBDA-4E7D-A6C8-1485A282D09C}" type="pres">
      <dgm:prSet presAssocID="{555388BD-E6B6-4373-9911-1D3506A4E650}" presName="sp" presStyleCnt="0"/>
      <dgm:spPr/>
    </dgm:pt>
    <dgm:pt modelId="{6835DC5A-E95E-4DC7-9D17-DC1195E586F7}" type="pres">
      <dgm:prSet presAssocID="{48E436E4-7734-4726-98AC-771B48BFF304}" presName="linNode" presStyleCnt="0"/>
      <dgm:spPr/>
    </dgm:pt>
    <dgm:pt modelId="{B265052A-2D4C-4CE0-9A8E-71A3949354EE}" type="pres">
      <dgm:prSet presAssocID="{48E436E4-7734-4726-98AC-771B48BFF304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B0CCC688-55C7-44E4-85CB-CD09F926B061}" type="pres">
      <dgm:prSet presAssocID="{48E436E4-7734-4726-98AC-771B48BFF304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3CF2B902-896A-421E-93BD-980930037B73}" type="presOf" srcId="{7AB47E4F-6881-482D-AAEB-F4AFCF7B2370}" destId="{411F496D-F459-4C98-B573-9E36FF69E781}" srcOrd="0" destOrd="0" presId="urn:microsoft.com/office/officeart/2016/7/layout/VerticalSolidActionList"/>
    <dgm:cxn modelId="{AEC9EF0D-AD97-4656-AB61-EE18F7A44359}" srcId="{79A2CA62-6269-4ADB-9062-5FD7E448C917}" destId="{0700F6C7-3351-4E34-936B-7EDD97EF7AF4}" srcOrd="1" destOrd="0" parTransId="{8DE03D06-8EAE-418D-9B69-A1F599EB5E7C}" sibTransId="{58626C22-7ED4-4CF0-A0B3-5710C07F7AC2}"/>
    <dgm:cxn modelId="{1E29F432-12AB-45A4-8390-30BB2E596BA7}" srcId="{48E436E4-7734-4726-98AC-771B48BFF304}" destId="{4AC6B061-F6F7-4BA9-ACE3-E3CFC3239606}" srcOrd="0" destOrd="0" parTransId="{B3BF17AE-F021-48E5-8B8D-47AFEE12A1DF}" sibTransId="{E749DC25-18FC-4061-BBFB-4BA2D7F4422B}"/>
    <dgm:cxn modelId="{67EE6536-DBE1-45C4-874A-3C5845108933}" srcId="{CFB07EB7-1733-4FAB-BD9B-6D9C2D9FDAB8}" destId="{B1886024-85A5-4EAE-9F67-068A19FD9042}" srcOrd="3" destOrd="0" parTransId="{261CCFD3-065A-4940-9185-98087B1D29A5}" sibTransId="{8083A431-D83D-4851-8071-9684710DD33B}"/>
    <dgm:cxn modelId="{975F6440-6F41-4405-9A01-F74369B57959}" type="presOf" srcId="{0700F6C7-3351-4E34-936B-7EDD97EF7AF4}" destId="{5E1DE493-0EDF-4222-B2F0-EEB3FBC49D76}" srcOrd="0" destOrd="1" presId="urn:microsoft.com/office/officeart/2016/7/layout/VerticalSolidActionList"/>
    <dgm:cxn modelId="{66D30B5D-EE20-4DBD-AB04-C189D9FA847C}" srcId="{84A9FD05-19E1-4065-BC8F-24EF111DF384}" destId="{D45BA1E9-850A-44DD-9B38-12779C9AD251}" srcOrd="0" destOrd="0" parTransId="{3B096260-E67A-4A99-9430-C8F91938255A}" sibTransId="{F465DA6D-ADDF-44AC-8A7D-F2A681D9E26D}"/>
    <dgm:cxn modelId="{BF835161-E62E-411D-A07E-B26EEB377EB1}" type="presOf" srcId="{65609952-58A9-472B-A612-4C0809D4176F}" destId="{2365D9CD-E5FB-41DB-8A19-963F6D56915D}" srcOrd="0" destOrd="0" presId="urn:microsoft.com/office/officeart/2016/7/layout/VerticalSolidActionList"/>
    <dgm:cxn modelId="{A7EAC342-E887-45DB-A1C3-B3635FC97060}" srcId="{B1886024-85A5-4EAE-9F67-068A19FD9042}" destId="{D65B7DAE-3A99-4C8A-9627-05DA951A43C2}" srcOrd="0" destOrd="0" parTransId="{5ED28A27-F00C-4711-92FC-2F6976A33D6D}" sibTransId="{F47B4507-1531-4325-98B0-708C572650F3}"/>
    <dgm:cxn modelId="{37DDA944-2F29-4F6B-A548-935E7DDE22B9}" srcId="{CFB07EB7-1733-4FAB-BD9B-6D9C2D9FDAB8}" destId="{48E436E4-7734-4726-98AC-771B48BFF304}" srcOrd="5" destOrd="0" parTransId="{23906633-4B35-4B12-B5CE-869E7468798B}" sibTransId="{EF582D04-F6BB-48FA-90F2-B45BEA125461}"/>
    <dgm:cxn modelId="{5924A14B-7565-429F-B3F5-AF4A3E4D9644}" srcId="{79A2CA62-6269-4ADB-9062-5FD7E448C917}" destId="{7A2F957E-348D-48B2-874F-A3EAB4C86DF3}" srcOrd="0" destOrd="0" parTransId="{5C95A98D-D5A5-45F1-ABD0-B5CE4D29AF23}" sibTransId="{10DFFE2A-2178-44AD-9543-A3E01AECFEEC}"/>
    <dgm:cxn modelId="{E7DC9D6D-30EA-4C94-AAD1-4C03313F3943}" type="presOf" srcId="{84A9FD05-19E1-4065-BC8F-24EF111DF384}" destId="{8EC07126-4BC0-497D-83A4-F2F6DE139FB0}" srcOrd="0" destOrd="0" presId="urn:microsoft.com/office/officeart/2016/7/layout/VerticalSolidActionList"/>
    <dgm:cxn modelId="{2708A04F-4A2D-443B-B530-A568589D007F}" srcId="{CFB07EB7-1733-4FAB-BD9B-6D9C2D9FDAB8}" destId="{84A9FD05-19E1-4065-BC8F-24EF111DF384}" srcOrd="2" destOrd="0" parTransId="{6087DA88-265F-48A4-833F-A2C5FB0D7CEF}" sibTransId="{DFF6F62B-D480-44E9-AF87-E8ED9C591DA5}"/>
    <dgm:cxn modelId="{FA78477F-A6FD-4402-98F3-5716FD0A3681}" type="presOf" srcId="{B1886024-85A5-4EAE-9F67-068A19FD9042}" destId="{F98AD1F6-58BF-4E86-83DB-6D6EAB52698D}" srcOrd="0" destOrd="0" presId="urn:microsoft.com/office/officeart/2016/7/layout/VerticalSolidActionList"/>
    <dgm:cxn modelId="{DB510789-33C3-4FB1-8F9C-94DD3EE67FF6}" type="presOf" srcId="{79A2CA62-6269-4ADB-9062-5FD7E448C917}" destId="{3E3D2926-9CBB-4EC8-A993-FF5080685547}" srcOrd="0" destOrd="0" presId="urn:microsoft.com/office/officeart/2016/7/layout/VerticalSolidActionList"/>
    <dgm:cxn modelId="{41256691-5EB7-4DC5-B1D9-785F6D70B6E9}" srcId="{CFB07EB7-1733-4FAB-BD9B-6D9C2D9FDAB8}" destId="{7AB47E4F-6881-482D-AAEB-F4AFCF7B2370}" srcOrd="4" destOrd="0" parTransId="{2C96B73C-5CA4-4D18-9EA0-C90B84FCDFE2}" sibTransId="{555388BD-E6B6-4373-9911-1D3506A4E650}"/>
    <dgm:cxn modelId="{DA9F6A95-4287-4941-AAD7-9C34314545D4}" type="presOf" srcId="{DE17FDD5-3382-4813-B674-9285A2BDB906}" destId="{B0CCC688-55C7-44E4-85CB-CD09F926B061}" srcOrd="0" destOrd="1" presId="urn:microsoft.com/office/officeart/2016/7/layout/VerticalSolidActionList"/>
    <dgm:cxn modelId="{9D3B99AB-8D2D-4232-9088-B2C4203DBAD9}" type="presOf" srcId="{D65B7DAE-3A99-4C8A-9627-05DA951A43C2}" destId="{672FCE0C-A3F6-47B5-B829-D8FE7ABC7E0D}" srcOrd="0" destOrd="0" presId="urn:microsoft.com/office/officeart/2016/7/layout/VerticalSolidActionList"/>
    <dgm:cxn modelId="{73F1A2AD-8DC1-4E06-AC67-122CC2E68B95}" type="presOf" srcId="{7A2F957E-348D-48B2-874F-A3EAB4C86DF3}" destId="{5E1DE493-0EDF-4222-B2F0-EEB3FBC49D76}" srcOrd="0" destOrd="0" presId="urn:microsoft.com/office/officeart/2016/7/layout/VerticalSolidActionList"/>
    <dgm:cxn modelId="{FA005EB2-C26E-4B95-8A3F-3A706707F4EB}" type="presOf" srcId="{CFB07EB7-1733-4FAB-BD9B-6D9C2D9FDAB8}" destId="{39573746-7F11-4D44-BBD8-BAA2F9BBA919}" srcOrd="0" destOrd="0" presId="urn:microsoft.com/office/officeart/2016/7/layout/VerticalSolidActionList"/>
    <dgm:cxn modelId="{58BE4DBE-5AD8-4C32-BF8A-696AB7044C22}" type="presOf" srcId="{48E436E4-7734-4726-98AC-771B48BFF304}" destId="{B265052A-2D4C-4CE0-9A8E-71A3949354EE}" srcOrd="0" destOrd="0" presId="urn:microsoft.com/office/officeart/2016/7/layout/VerticalSolidActionList"/>
    <dgm:cxn modelId="{FAEA9AC1-E1EC-4471-A970-0B699E7E0870}" type="presOf" srcId="{D45BA1E9-850A-44DD-9B38-12779C9AD251}" destId="{BE8B32FB-64CF-4287-8601-D4B17B990896}" srcOrd="0" destOrd="0" presId="urn:microsoft.com/office/officeart/2016/7/layout/VerticalSolidActionList"/>
    <dgm:cxn modelId="{1BA3D0C9-A305-4006-80F9-AD49DD7A4561}" srcId="{FAB470FF-EEF5-43E3-8F92-BA079DE11848}" destId="{65609952-58A9-472B-A612-4C0809D4176F}" srcOrd="0" destOrd="0" parTransId="{B6843EBA-63D6-4965-9FD2-893480637114}" sibTransId="{FAC3DBAB-32D9-4ACD-9C61-77683D2D6069}"/>
    <dgm:cxn modelId="{99BD3AD0-1B85-4981-88DF-29BB4A06A364}" srcId="{CFB07EB7-1733-4FAB-BD9B-6D9C2D9FDAB8}" destId="{79A2CA62-6269-4ADB-9062-5FD7E448C917}" srcOrd="1" destOrd="0" parTransId="{BEF79F4A-D8A4-4441-8C43-CFF7D1035BBE}" sibTransId="{C06EA9D8-CBC0-484C-B432-442D574CC9C1}"/>
    <dgm:cxn modelId="{109AF5D0-465F-40F7-9EE3-6F5BD5566628}" srcId="{7AB47E4F-6881-482D-AAEB-F4AFCF7B2370}" destId="{F3436BBF-A58B-4227-9E64-8C08CB1B8933}" srcOrd="0" destOrd="0" parTransId="{7C0B3F8E-1D57-41DB-98AA-2660F183FE76}" sibTransId="{EB3BE76B-DC74-4619-817C-89F7FE793A1E}"/>
    <dgm:cxn modelId="{1C8BD2E4-7B7C-4718-9B38-24AF500D11F4}" srcId="{CFB07EB7-1733-4FAB-BD9B-6D9C2D9FDAB8}" destId="{FAB470FF-EEF5-43E3-8F92-BA079DE11848}" srcOrd="0" destOrd="0" parTransId="{D62A67C7-A489-4C0B-ACB3-DBC51F9C4A63}" sibTransId="{099EFB5F-B126-4E86-A0D0-408B83AEA225}"/>
    <dgm:cxn modelId="{B5FA56EA-4355-4829-A775-B22A180B70CD}" type="presOf" srcId="{4AC6B061-F6F7-4BA9-ACE3-E3CFC3239606}" destId="{B0CCC688-55C7-44E4-85CB-CD09F926B061}" srcOrd="0" destOrd="0" presId="urn:microsoft.com/office/officeart/2016/7/layout/VerticalSolidActionList"/>
    <dgm:cxn modelId="{CA17E1EA-B643-4717-BBA0-A6468E8139BC}" type="presOf" srcId="{FAB470FF-EEF5-43E3-8F92-BA079DE11848}" destId="{C8F8E403-EC85-4E9A-97D6-38D71E7A00B4}" srcOrd="0" destOrd="0" presId="urn:microsoft.com/office/officeart/2016/7/layout/VerticalSolidActionList"/>
    <dgm:cxn modelId="{6612AEEF-A491-4A26-B984-F5F20D824095}" type="presOf" srcId="{F3436BBF-A58B-4227-9E64-8C08CB1B8933}" destId="{60544FBF-81C6-4587-906F-8CF9155465DC}" srcOrd="0" destOrd="0" presId="urn:microsoft.com/office/officeart/2016/7/layout/VerticalSolidActionList"/>
    <dgm:cxn modelId="{0C634DFB-C9AA-49C7-8153-25E8F501119A}" srcId="{48E436E4-7734-4726-98AC-771B48BFF304}" destId="{DE17FDD5-3382-4813-B674-9285A2BDB906}" srcOrd="1" destOrd="0" parTransId="{4B1BBC92-4E15-4052-87E0-16B4E04D6449}" sibTransId="{3B57E5FC-840A-4FA9-B6A9-61CB8E80FD49}"/>
    <dgm:cxn modelId="{7A7F69BB-C6F4-415A-84CC-BB1B2332E990}" type="presParOf" srcId="{39573746-7F11-4D44-BBD8-BAA2F9BBA919}" destId="{CF7679B3-49E3-4B85-AA3E-705176977B07}" srcOrd="0" destOrd="0" presId="urn:microsoft.com/office/officeart/2016/7/layout/VerticalSolidActionList"/>
    <dgm:cxn modelId="{A6C93B4D-92EE-4ADA-BF18-B3F7E2D36523}" type="presParOf" srcId="{CF7679B3-49E3-4B85-AA3E-705176977B07}" destId="{C8F8E403-EC85-4E9A-97D6-38D71E7A00B4}" srcOrd="0" destOrd="0" presId="urn:microsoft.com/office/officeart/2016/7/layout/VerticalSolidActionList"/>
    <dgm:cxn modelId="{A5EC36E6-78B1-4C77-9FDA-BBE02AB35AF3}" type="presParOf" srcId="{CF7679B3-49E3-4B85-AA3E-705176977B07}" destId="{2365D9CD-E5FB-41DB-8A19-963F6D56915D}" srcOrd="1" destOrd="0" presId="urn:microsoft.com/office/officeart/2016/7/layout/VerticalSolidActionList"/>
    <dgm:cxn modelId="{558BAC9F-9698-4CDA-8C60-555EB95BDCC8}" type="presParOf" srcId="{39573746-7F11-4D44-BBD8-BAA2F9BBA919}" destId="{C7FA0B98-C89D-4C9E-B1B4-8536020EFAA0}" srcOrd="1" destOrd="0" presId="urn:microsoft.com/office/officeart/2016/7/layout/VerticalSolidActionList"/>
    <dgm:cxn modelId="{EC705FF3-A52E-4970-A695-B21D83BBA9D6}" type="presParOf" srcId="{39573746-7F11-4D44-BBD8-BAA2F9BBA919}" destId="{E82D1A82-FD2A-4EA9-9523-DA6A9A8077B9}" srcOrd="2" destOrd="0" presId="urn:microsoft.com/office/officeart/2016/7/layout/VerticalSolidActionList"/>
    <dgm:cxn modelId="{B09001CB-FAFE-4BED-95F5-FB1119F590E0}" type="presParOf" srcId="{E82D1A82-FD2A-4EA9-9523-DA6A9A8077B9}" destId="{3E3D2926-9CBB-4EC8-A993-FF5080685547}" srcOrd="0" destOrd="0" presId="urn:microsoft.com/office/officeart/2016/7/layout/VerticalSolidActionList"/>
    <dgm:cxn modelId="{C2415F64-18A7-4A78-9C25-C9C6F59B27AA}" type="presParOf" srcId="{E82D1A82-FD2A-4EA9-9523-DA6A9A8077B9}" destId="{5E1DE493-0EDF-4222-B2F0-EEB3FBC49D76}" srcOrd="1" destOrd="0" presId="urn:microsoft.com/office/officeart/2016/7/layout/VerticalSolidActionList"/>
    <dgm:cxn modelId="{5430FBD1-3419-46E1-BA9A-5F46A3B5E2D5}" type="presParOf" srcId="{39573746-7F11-4D44-BBD8-BAA2F9BBA919}" destId="{4916DE1D-DCA6-45ED-9D6B-07305522F068}" srcOrd="3" destOrd="0" presId="urn:microsoft.com/office/officeart/2016/7/layout/VerticalSolidActionList"/>
    <dgm:cxn modelId="{83BAE869-08FF-4D32-BDAD-7AF406705A56}" type="presParOf" srcId="{39573746-7F11-4D44-BBD8-BAA2F9BBA919}" destId="{3F9CAE3A-2DFD-4961-A060-225E332CDEF3}" srcOrd="4" destOrd="0" presId="urn:microsoft.com/office/officeart/2016/7/layout/VerticalSolidActionList"/>
    <dgm:cxn modelId="{F5B5B972-5F45-41E6-921E-BB9BA8594B75}" type="presParOf" srcId="{3F9CAE3A-2DFD-4961-A060-225E332CDEF3}" destId="{8EC07126-4BC0-497D-83A4-F2F6DE139FB0}" srcOrd="0" destOrd="0" presId="urn:microsoft.com/office/officeart/2016/7/layout/VerticalSolidActionList"/>
    <dgm:cxn modelId="{C1E14EE9-7354-443B-B586-DCD2EFBDAFB5}" type="presParOf" srcId="{3F9CAE3A-2DFD-4961-A060-225E332CDEF3}" destId="{BE8B32FB-64CF-4287-8601-D4B17B990896}" srcOrd="1" destOrd="0" presId="urn:microsoft.com/office/officeart/2016/7/layout/VerticalSolidActionList"/>
    <dgm:cxn modelId="{E526FC92-6063-4EBB-9740-CBC7E6FBEE60}" type="presParOf" srcId="{39573746-7F11-4D44-BBD8-BAA2F9BBA919}" destId="{7DF1C763-00F0-41CD-8684-9442980E6593}" srcOrd="5" destOrd="0" presId="urn:microsoft.com/office/officeart/2016/7/layout/VerticalSolidActionList"/>
    <dgm:cxn modelId="{1B41448F-8540-459D-BE4A-D8312B749F3E}" type="presParOf" srcId="{39573746-7F11-4D44-BBD8-BAA2F9BBA919}" destId="{0A47408F-8904-471E-B53A-3B52BF37222D}" srcOrd="6" destOrd="0" presId="urn:microsoft.com/office/officeart/2016/7/layout/VerticalSolidActionList"/>
    <dgm:cxn modelId="{C47C71B0-619F-43D1-8FCC-1A1C4A146B9C}" type="presParOf" srcId="{0A47408F-8904-471E-B53A-3B52BF37222D}" destId="{F98AD1F6-58BF-4E86-83DB-6D6EAB52698D}" srcOrd="0" destOrd="0" presId="urn:microsoft.com/office/officeart/2016/7/layout/VerticalSolidActionList"/>
    <dgm:cxn modelId="{42E4A513-BBE5-4E1D-9AE0-7B4D5BB392AA}" type="presParOf" srcId="{0A47408F-8904-471E-B53A-3B52BF37222D}" destId="{672FCE0C-A3F6-47B5-B829-D8FE7ABC7E0D}" srcOrd="1" destOrd="0" presId="urn:microsoft.com/office/officeart/2016/7/layout/VerticalSolidActionList"/>
    <dgm:cxn modelId="{6F8383FA-7F38-44D8-BE08-25478560597E}" type="presParOf" srcId="{39573746-7F11-4D44-BBD8-BAA2F9BBA919}" destId="{6240EFBC-D792-4189-B1B3-82A04BEC651A}" srcOrd="7" destOrd="0" presId="urn:microsoft.com/office/officeart/2016/7/layout/VerticalSolidActionList"/>
    <dgm:cxn modelId="{621ADCFC-BB38-4FE0-8D02-EF430E701839}" type="presParOf" srcId="{39573746-7F11-4D44-BBD8-BAA2F9BBA919}" destId="{A06A97F7-052D-40B3-A599-C14E01363FB6}" srcOrd="8" destOrd="0" presId="urn:microsoft.com/office/officeart/2016/7/layout/VerticalSolidActionList"/>
    <dgm:cxn modelId="{E4E4577F-B0D0-4823-825B-9A8651329848}" type="presParOf" srcId="{A06A97F7-052D-40B3-A599-C14E01363FB6}" destId="{411F496D-F459-4C98-B573-9E36FF69E781}" srcOrd="0" destOrd="0" presId="urn:microsoft.com/office/officeart/2016/7/layout/VerticalSolidActionList"/>
    <dgm:cxn modelId="{4FC49AF8-9209-4673-BB40-AC148940E5E0}" type="presParOf" srcId="{A06A97F7-052D-40B3-A599-C14E01363FB6}" destId="{60544FBF-81C6-4587-906F-8CF9155465DC}" srcOrd="1" destOrd="0" presId="urn:microsoft.com/office/officeart/2016/7/layout/VerticalSolidActionList"/>
    <dgm:cxn modelId="{A7D72ACB-1F58-4238-AC27-6437FC089DCA}" type="presParOf" srcId="{39573746-7F11-4D44-BBD8-BAA2F9BBA919}" destId="{5D869233-BBDA-4E7D-A6C8-1485A282D09C}" srcOrd="9" destOrd="0" presId="urn:microsoft.com/office/officeart/2016/7/layout/VerticalSolidActionList"/>
    <dgm:cxn modelId="{F6974E7D-34A0-4705-AC1F-9AE5CB1D918A}" type="presParOf" srcId="{39573746-7F11-4D44-BBD8-BAA2F9BBA919}" destId="{6835DC5A-E95E-4DC7-9D17-DC1195E586F7}" srcOrd="10" destOrd="0" presId="urn:microsoft.com/office/officeart/2016/7/layout/VerticalSolidActionList"/>
    <dgm:cxn modelId="{B2956F49-7562-4D8C-9148-DCE3110F3526}" type="presParOf" srcId="{6835DC5A-E95E-4DC7-9D17-DC1195E586F7}" destId="{B265052A-2D4C-4CE0-9A8E-71A3949354EE}" srcOrd="0" destOrd="0" presId="urn:microsoft.com/office/officeart/2016/7/layout/VerticalSolidActionList"/>
    <dgm:cxn modelId="{C9445CDA-94E3-4760-A738-C7C5FE090E55}" type="presParOf" srcId="{6835DC5A-E95E-4DC7-9D17-DC1195E586F7}" destId="{B0CCC688-55C7-44E4-85CB-CD09F926B06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8B7CD-F75A-4403-935F-B9E5B947FB92}">
      <dsp:nvSpPr>
        <dsp:cNvPr id="0" name=""/>
        <dsp:cNvSpPr/>
      </dsp:nvSpPr>
      <dsp:spPr>
        <a:xfrm>
          <a:off x="0" y="3784674"/>
          <a:ext cx="1912907" cy="6209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149352" rIns="136046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Sell</a:t>
          </a:r>
        </a:p>
      </dsp:txBody>
      <dsp:txXfrm>
        <a:off x="0" y="3784674"/>
        <a:ext cx="1912907" cy="620907"/>
      </dsp:txXfrm>
    </dsp:sp>
    <dsp:sp modelId="{E46B50D0-28A2-4E68-8ACE-989F07A7DBFA}">
      <dsp:nvSpPr>
        <dsp:cNvPr id="0" name=""/>
        <dsp:cNvSpPr/>
      </dsp:nvSpPr>
      <dsp:spPr>
        <a:xfrm>
          <a:off x="1912907" y="3784674"/>
          <a:ext cx="5738722" cy="62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8" tIns="190500" rIns="11640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Sell for Profit</a:t>
          </a:r>
        </a:p>
      </dsp:txBody>
      <dsp:txXfrm>
        <a:off x="1912907" y="3784674"/>
        <a:ext cx="5738722" cy="620907"/>
      </dsp:txXfrm>
    </dsp:sp>
    <dsp:sp modelId="{D421CB59-5FC7-4AED-9A5A-AF0D09B0AFA8}">
      <dsp:nvSpPr>
        <dsp:cNvPr id="0" name=""/>
        <dsp:cNvSpPr/>
      </dsp:nvSpPr>
      <dsp:spPr>
        <a:xfrm rot="10800000">
          <a:off x="0" y="2839032"/>
          <a:ext cx="1912907" cy="95495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149352" rIns="136046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Increase</a:t>
          </a:r>
        </a:p>
      </dsp:txBody>
      <dsp:txXfrm rot="-10800000">
        <a:off x="0" y="2839032"/>
        <a:ext cx="1912907" cy="620721"/>
      </dsp:txXfrm>
    </dsp:sp>
    <dsp:sp modelId="{AB921F97-928E-4303-AE6F-AA7D9AAF7F62}">
      <dsp:nvSpPr>
        <dsp:cNvPr id="0" name=""/>
        <dsp:cNvSpPr/>
      </dsp:nvSpPr>
      <dsp:spPr>
        <a:xfrm>
          <a:off x="1912907" y="2839032"/>
          <a:ext cx="5738722" cy="6207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8" tIns="190500" rIns="11640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Increase Value</a:t>
          </a:r>
        </a:p>
      </dsp:txBody>
      <dsp:txXfrm>
        <a:off x="1912907" y="2839032"/>
        <a:ext cx="5738722" cy="620721"/>
      </dsp:txXfrm>
    </dsp:sp>
    <dsp:sp modelId="{EC40CF85-F3E1-41EE-8DE4-302907A7E2E4}">
      <dsp:nvSpPr>
        <dsp:cNvPr id="0" name=""/>
        <dsp:cNvSpPr/>
      </dsp:nvSpPr>
      <dsp:spPr>
        <a:xfrm rot="10800000">
          <a:off x="0" y="1893390"/>
          <a:ext cx="1912907" cy="95495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149352" rIns="136046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Showcase</a:t>
          </a:r>
        </a:p>
      </dsp:txBody>
      <dsp:txXfrm rot="-10800000">
        <a:off x="0" y="1893390"/>
        <a:ext cx="1912907" cy="620721"/>
      </dsp:txXfrm>
    </dsp:sp>
    <dsp:sp modelId="{3F9A3C56-8C0E-49ED-91C7-43F7BB29A60B}">
      <dsp:nvSpPr>
        <dsp:cNvPr id="0" name=""/>
        <dsp:cNvSpPr/>
      </dsp:nvSpPr>
      <dsp:spPr>
        <a:xfrm>
          <a:off x="1912907" y="1893390"/>
          <a:ext cx="5738722" cy="6207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8" tIns="190500" rIns="11640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Place Top 12 Consistently</a:t>
          </a:r>
        </a:p>
      </dsp:txBody>
      <dsp:txXfrm>
        <a:off x="1912907" y="1893390"/>
        <a:ext cx="5738722" cy="620721"/>
      </dsp:txXfrm>
    </dsp:sp>
    <dsp:sp modelId="{942528D6-2766-457F-8800-314DAF96E31F}">
      <dsp:nvSpPr>
        <dsp:cNvPr id="0" name=""/>
        <dsp:cNvSpPr/>
      </dsp:nvSpPr>
      <dsp:spPr>
        <a:xfrm rot="10800000">
          <a:off x="0" y="947748"/>
          <a:ext cx="1912907" cy="95495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149352" rIns="136046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Implement</a:t>
          </a:r>
        </a:p>
      </dsp:txBody>
      <dsp:txXfrm rot="-10800000">
        <a:off x="0" y="947748"/>
        <a:ext cx="1912907" cy="620721"/>
      </dsp:txXfrm>
    </dsp:sp>
    <dsp:sp modelId="{B20924BA-8C7A-486D-8C2D-BD7DEA9ACE64}">
      <dsp:nvSpPr>
        <dsp:cNvPr id="0" name=""/>
        <dsp:cNvSpPr/>
      </dsp:nvSpPr>
      <dsp:spPr>
        <a:xfrm>
          <a:off x="1912907" y="947748"/>
          <a:ext cx="5738722" cy="6207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8" tIns="190500" rIns="11640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Implement </a:t>
          </a:r>
          <a:r>
            <a:rPr lang="en-US" sz="1500" kern="1200" err="1"/>
            <a:t>VortexC</a:t>
          </a:r>
          <a:r>
            <a:rPr lang="en-US" sz="1500" kern="1200"/>
            <a:t> Program</a:t>
          </a:r>
        </a:p>
      </dsp:txBody>
      <dsp:txXfrm>
        <a:off x="1912907" y="947748"/>
        <a:ext cx="5738722" cy="620721"/>
      </dsp:txXfrm>
    </dsp:sp>
    <dsp:sp modelId="{CDF5DB07-F8D1-4237-8A3F-7D22CBB58789}">
      <dsp:nvSpPr>
        <dsp:cNvPr id="0" name=""/>
        <dsp:cNvSpPr/>
      </dsp:nvSpPr>
      <dsp:spPr>
        <a:xfrm rot="10800000">
          <a:off x="0" y="2106"/>
          <a:ext cx="1912907" cy="95495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149352" rIns="136046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Source</a:t>
          </a:r>
        </a:p>
      </dsp:txBody>
      <dsp:txXfrm rot="-10800000">
        <a:off x="0" y="2106"/>
        <a:ext cx="1912907" cy="620721"/>
      </dsp:txXfrm>
    </dsp:sp>
    <dsp:sp modelId="{4646497A-4EA3-435A-9DAE-836B14181F00}">
      <dsp:nvSpPr>
        <dsp:cNvPr id="0" name=""/>
        <dsp:cNvSpPr/>
      </dsp:nvSpPr>
      <dsp:spPr>
        <a:xfrm>
          <a:off x="1912907" y="2106"/>
          <a:ext cx="5738722" cy="6207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08" tIns="190500" rIns="11640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Source High-Potential Horses</a:t>
          </a:r>
        </a:p>
      </dsp:txBody>
      <dsp:txXfrm>
        <a:off x="1912907" y="2106"/>
        <a:ext cx="5738722" cy="620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5D9CD-E5FB-41DB-8A19-963F6D56915D}">
      <dsp:nvSpPr>
        <dsp:cNvPr id="0" name=""/>
        <dsp:cNvSpPr/>
      </dsp:nvSpPr>
      <dsp:spPr>
        <a:xfrm>
          <a:off x="2371915" y="708"/>
          <a:ext cx="9487661" cy="9212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87" tIns="234009" rIns="184087" bIns="234009" numCol="1" spcCol="1270" anchor="ctr" anchorCtr="0">
          <a:noAutofit/>
        </a:bodyPr>
        <a:lstStyle/>
        <a:p>
          <a:pPr marL="0" lvl="0" indent="0" algn="l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b="1" kern="1200">
              <a:latin typeface="Times New Roman" panose="02020603050405020304" pitchFamily="18" charset="0"/>
              <a:cs typeface="Times New Roman" panose="02020603050405020304" pitchFamily="18" charset="0"/>
            </a:rPr>
            <a:t>We work above the speed of speed where anything is possible in an instant</a:t>
          </a:r>
        </a:p>
      </dsp:txBody>
      <dsp:txXfrm>
        <a:off x="2371915" y="708"/>
        <a:ext cx="9487661" cy="921295"/>
      </dsp:txXfrm>
    </dsp:sp>
    <dsp:sp modelId="{C8F8E403-EC85-4E9A-97D6-38D71E7A00B4}">
      <dsp:nvSpPr>
        <dsp:cNvPr id="0" name=""/>
        <dsp:cNvSpPr/>
      </dsp:nvSpPr>
      <dsp:spPr>
        <a:xfrm>
          <a:off x="0" y="708"/>
          <a:ext cx="2371915" cy="9212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514" tIns="91003" rIns="125514" bIns="91003" numCol="1" spcCol="1270" anchor="ctr" anchorCtr="0">
          <a:noAutofit/>
        </a:bodyPr>
        <a:lstStyle/>
        <a:p>
          <a:pPr marL="0" lvl="0" indent="0" algn="ctr" defTabSz="68897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50" b="1" kern="1200">
              <a:latin typeface="Times New Roman"/>
              <a:cs typeface="Times New Roman"/>
            </a:rPr>
            <a:t>Healing </a:t>
          </a:r>
          <a:r>
            <a:rPr lang="en-US" sz="1550" kern="1200">
              <a:latin typeface="Times New Roman"/>
              <a:cs typeface="Times New Roman"/>
            </a:rPr>
            <a:t>:</a:t>
          </a:r>
        </a:p>
      </dsp:txBody>
      <dsp:txXfrm>
        <a:off x="0" y="708"/>
        <a:ext cx="2371915" cy="921295"/>
      </dsp:txXfrm>
    </dsp:sp>
    <dsp:sp modelId="{5E1DE493-0EDF-4222-B2F0-EEB3FBC49D76}">
      <dsp:nvSpPr>
        <dsp:cNvPr id="0" name=""/>
        <dsp:cNvSpPr/>
      </dsp:nvSpPr>
      <dsp:spPr>
        <a:xfrm>
          <a:off x="2371915" y="977281"/>
          <a:ext cx="9487661" cy="9212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87" tIns="234009" rIns="184087" bIns="234009" numCol="1" spcCol="1270" anchor="ctr" anchorCtr="0">
          <a:noAutofit/>
        </a:bodyPr>
        <a:lstStyle/>
        <a:p>
          <a:pPr marL="0" lvl="0" indent="0" algn="l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b="1" kern="1200">
              <a:latin typeface="Times New Roman"/>
              <a:cs typeface="Times New Roman"/>
            </a:rPr>
            <a:t>Energetic</a:t>
          </a:r>
          <a:endParaRPr lang="en-US" sz="1550" kern="1200">
            <a:latin typeface="Times New Roman"/>
            <a:cs typeface="Times New Roman"/>
          </a:endParaRPr>
        </a:p>
        <a:p>
          <a:pPr marL="0" lvl="0" indent="0" algn="l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b="1" kern="1200">
              <a:latin typeface="Times New Roman"/>
              <a:cs typeface="Times New Roman"/>
            </a:rPr>
            <a:t>Tissue Remodeling   </a:t>
          </a:r>
        </a:p>
      </dsp:txBody>
      <dsp:txXfrm>
        <a:off x="2371915" y="977281"/>
        <a:ext cx="9487661" cy="921295"/>
      </dsp:txXfrm>
    </dsp:sp>
    <dsp:sp modelId="{3E3D2926-9CBB-4EC8-A993-FF5080685547}">
      <dsp:nvSpPr>
        <dsp:cNvPr id="0" name=""/>
        <dsp:cNvSpPr/>
      </dsp:nvSpPr>
      <dsp:spPr>
        <a:xfrm>
          <a:off x="0" y="977281"/>
          <a:ext cx="2371915" cy="9212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514" tIns="91003" rIns="125514" bIns="91003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50" b="1" kern="1200">
              <a:latin typeface="Times New Roman"/>
              <a:cs typeface="Times New Roman"/>
            </a:rPr>
            <a:t>Scar Tissue Elimination</a:t>
          </a:r>
          <a:r>
            <a:rPr lang="en-US" sz="1550" kern="1200">
              <a:latin typeface="Times New Roman"/>
              <a:cs typeface="Times New Roman"/>
            </a:rPr>
            <a:t>:</a:t>
          </a:r>
        </a:p>
      </dsp:txBody>
      <dsp:txXfrm>
        <a:off x="0" y="977281"/>
        <a:ext cx="2371915" cy="921295"/>
      </dsp:txXfrm>
    </dsp:sp>
    <dsp:sp modelId="{BE8B32FB-64CF-4287-8601-D4B17B990896}">
      <dsp:nvSpPr>
        <dsp:cNvPr id="0" name=""/>
        <dsp:cNvSpPr/>
      </dsp:nvSpPr>
      <dsp:spPr>
        <a:xfrm>
          <a:off x="2363281" y="1953854"/>
          <a:ext cx="9487661" cy="9212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87" tIns="234009" rIns="184087" bIns="234009" numCol="1" spcCol="1270" anchor="ctr" anchorCtr="0">
          <a:noAutofit/>
        </a:bodyPr>
        <a:lstStyle/>
        <a:p>
          <a:pPr marL="0" lvl="0" indent="0" algn="l" defTabSz="68897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b="1" kern="1200">
              <a:latin typeface="Times New Roman"/>
              <a:cs typeface="Times New Roman"/>
            </a:rPr>
            <a:t>Mito Optimization</a:t>
          </a:r>
        </a:p>
      </dsp:txBody>
      <dsp:txXfrm>
        <a:off x="2363281" y="1953854"/>
        <a:ext cx="9487661" cy="921295"/>
      </dsp:txXfrm>
    </dsp:sp>
    <dsp:sp modelId="{8EC07126-4BC0-497D-83A4-F2F6DE139FB0}">
      <dsp:nvSpPr>
        <dsp:cNvPr id="0" name=""/>
        <dsp:cNvSpPr/>
      </dsp:nvSpPr>
      <dsp:spPr>
        <a:xfrm>
          <a:off x="0" y="1953854"/>
          <a:ext cx="2371915" cy="9212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514" tIns="91003" rIns="125514" bIns="91003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50" b="1" kern="1200">
              <a:latin typeface="Times New Roman"/>
              <a:cs typeface="Times New Roman"/>
            </a:rPr>
            <a:t>Rapid Recovery</a:t>
          </a:r>
          <a:r>
            <a:rPr lang="en-US" sz="1550" kern="1200">
              <a:latin typeface="Times New Roman"/>
              <a:cs typeface="Times New Roman"/>
            </a:rPr>
            <a:t>:</a:t>
          </a:r>
        </a:p>
      </dsp:txBody>
      <dsp:txXfrm>
        <a:off x="0" y="1953854"/>
        <a:ext cx="2371915" cy="921295"/>
      </dsp:txXfrm>
    </dsp:sp>
    <dsp:sp modelId="{672FCE0C-A3F6-47B5-B829-D8FE7ABC7E0D}">
      <dsp:nvSpPr>
        <dsp:cNvPr id="0" name=""/>
        <dsp:cNvSpPr/>
      </dsp:nvSpPr>
      <dsp:spPr>
        <a:xfrm>
          <a:off x="2371915" y="2930427"/>
          <a:ext cx="9487661" cy="9212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87" tIns="234009" rIns="184087" bIns="234009" numCol="1" spcCol="1270" anchor="ctr" anchorCtr="0">
          <a:noAutofit/>
        </a:bodyPr>
        <a:lstStyle/>
        <a:p>
          <a:pPr marL="0" lvl="0" indent="0" algn="l" defTabSz="68897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b="1" kern="1200">
              <a:latin typeface="Times New Roman"/>
              <a:cs typeface="Times New Roman"/>
            </a:rPr>
            <a:t>Real-Time Data</a:t>
          </a:r>
        </a:p>
      </dsp:txBody>
      <dsp:txXfrm>
        <a:off x="2371915" y="2930427"/>
        <a:ext cx="9487661" cy="921295"/>
      </dsp:txXfrm>
    </dsp:sp>
    <dsp:sp modelId="{F98AD1F6-58BF-4E86-83DB-6D6EAB52698D}">
      <dsp:nvSpPr>
        <dsp:cNvPr id="0" name=""/>
        <dsp:cNvSpPr/>
      </dsp:nvSpPr>
      <dsp:spPr>
        <a:xfrm>
          <a:off x="0" y="2930427"/>
          <a:ext cx="2371915" cy="9212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514" tIns="91003" rIns="125514" bIns="91003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50" b="1" kern="1200">
              <a:latin typeface="Times New Roman"/>
              <a:cs typeface="Times New Roman"/>
            </a:rPr>
            <a:t>Daily Health Scans</a:t>
          </a:r>
          <a:r>
            <a:rPr lang="en-US" sz="1550" kern="1200">
              <a:latin typeface="Times New Roman"/>
              <a:cs typeface="Times New Roman"/>
            </a:rPr>
            <a:t>:</a:t>
          </a:r>
        </a:p>
      </dsp:txBody>
      <dsp:txXfrm>
        <a:off x="0" y="2930427"/>
        <a:ext cx="2371915" cy="921295"/>
      </dsp:txXfrm>
    </dsp:sp>
    <dsp:sp modelId="{60544FBF-81C6-4587-906F-8CF9155465DC}">
      <dsp:nvSpPr>
        <dsp:cNvPr id="0" name=""/>
        <dsp:cNvSpPr/>
      </dsp:nvSpPr>
      <dsp:spPr>
        <a:xfrm>
          <a:off x="2371915" y="3907000"/>
          <a:ext cx="9487661" cy="9212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87" tIns="234009" rIns="184087" bIns="234009" numCol="1" spcCol="1270" anchor="ctr" anchorCtr="0">
          <a:noAutofit/>
        </a:bodyPr>
        <a:lstStyle/>
        <a:p>
          <a:pPr marL="0" lvl="0" indent="0" algn="l" defTabSz="68897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b="1" kern="1200">
              <a:latin typeface="Times New Roman"/>
              <a:cs typeface="Times New Roman"/>
            </a:rPr>
            <a:t>Vaccine Mitigation</a:t>
          </a:r>
        </a:p>
      </dsp:txBody>
      <dsp:txXfrm>
        <a:off x="2371915" y="3907000"/>
        <a:ext cx="9487661" cy="921295"/>
      </dsp:txXfrm>
    </dsp:sp>
    <dsp:sp modelId="{411F496D-F459-4C98-B573-9E36FF69E781}">
      <dsp:nvSpPr>
        <dsp:cNvPr id="0" name=""/>
        <dsp:cNvSpPr/>
      </dsp:nvSpPr>
      <dsp:spPr>
        <a:xfrm>
          <a:off x="0" y="3907000"/>
          <a:ext cx="2371915" cy="9212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514" tIns="91003" rIns="125514" bIns="91003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50" b="1" kern="1200">
              <a:latin typeface="Times New Roman"/>
              <a:cs typeface="Times New Roman"/>
            </a:rPr>
            <a:t>Preventive Care</a:t>
          </a:r>
          <a:r>
            <a:rPr lang="en-US" sz="1550" kern="1200">
              <a:latin typeface="Times New Roman"/>
              <a:cs typeface="Times New Roman"/>
            </a:rPr>
            <a:t>:</a:t>
          </a:r>
        </a:p>
      </dsp:txBody>
      <dsp:txXfrm>
        <a:off x="0" y="3907000"/>
        <a:ext cx="2371915" cy="921295"/>
      </dsp:txXfrm>
    </dsp:sp>
    <dsp:sp modelId="{B0CCC688-55C7-44E4-85CB-CD09F926B061}">
      <dsp:nvSpPr>
        <dsp:cNvPr id="0" name=""/>
        <dsp:cNvSpPr/>
      </dsp:nvSpPr>
      <dsp:spPr>
        <a:xfrm>
          <a:off x="2371915" y="4883573"/>
          <a:ext cx="9487661" cy="9212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87" tIns="234009" rIns="184087" bIns="234009" numCol="1" spcCol="1270" anchor="ctr" anchorCtr="0">
          <a:noAutofit/>
        </a:bodyPr>
        <a:lstStyle/>
        <a:p>
          <a:pPr marL="0" lvl="0" indent="0" algn="l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b="1" kern="1200">
              <a:latin typeface="Times New Roman"/>
              <a:cs typeface="Times New Roman"/>
            </a:rPr>
            <a:t>Customized Diet Plans</a:t>
          </a:r>
          <a:endParaRPr lang="en-US" sz="1550" kern="1200">
            <a:latin typeface="Times New Roman"/>
            <a:cs typeface="Times New Roman"/>
          </a:endParaRPr>
        </a:p>
        <a:p>
          <a:pPr marL="0" lvl="0" indent="0" algn="l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b="1" kern="1200">
              <a:latin typeface="Times New Roman"/>
              <a:cs typeface="Times New Roman"/>
            </a:rPr>
            <a:t>Supplement Programs</a:t>
          </a:r>
          <a:endParaRPr lang="en-US" sz="1550" kern="1200">
            <a:latin typeface="Times New Roman"/>
            <a:cs typeface="Times New Roman"/>
          </a:endParaRPr>
        </a:p>
      </dsp:txBody>
      <dsp:txXfrm>
        <a:off x="2371915" y="4883573"/>
        <a:ext cx="9487661" cy="921295"/>
      </dsp:txXfrm>
    </dsp:sp>
    <dsp:sp modelId="{B265052A-2D4C-4CE0-9A8E-71A3949354EE}">
      <dsp:nvSpPr>
        <dsp:cNvPr id="0" name=""/>
        <dsp:cNvSpPr/>
      </dsp:nvSpPr>
      <dsp:spPr>
        <a:xfrm>
          <a:off x="0" y="4883573"/>
          <a:ext cx="2371915" cy="9212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514" tIns="91003" rIns="125514" bIns="91003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50" b="1" kern="1200">
              <a:latin typeface="Times New Roman"/>
              <a:cs typeface="Times New Roman"/>
            </a:rPr>
            <a:t>Nutritional Support</a:t>
          </a:r>
          <a:r>
            <a:rPr lang="en-US" sz="1550" kern="1200">
              <a:latin typeface="Times New Roman"/>
              <a:cs typeface="Times New Roman"/>
            </a:rPr>
            <a:t>:</a:t>
          </a:r>
        </a:p>
      </dsp:txBody>
      <dsp:txXfrm>
        <a:off x="0" y="4883573"/>
        <a:ext cx="2371915" cy="921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BA206-760C-41CF-84A9-0DD1C2A2AFC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939C5-20F9-49F3-BCAD-B9EA8510E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8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939C5-20F9-49F3-BCAD-B9EA8510EB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0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939C5-20F9-49F3-BCAD-B9EA8510EB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46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939C5-20F9-49F3-BCAD-B9EA8510EB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4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exaGtm_R2Ys6BBj1aGD4okt9_d8m_sb/view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fo@VortexC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E84BE2F-C43D-43D9-A96D-15260032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70" name="Color">
              <a:extLst>
                <a:ext uri="{FF2B5EF4-FFF2-40B4-BE49-F238E27FC236}">
                  <a16:creationId xmlns:a16="http://schemas.microsoft.com/office/drawing/2014/main" id="{E7400609-3385-4926-AD61-85A199F0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olor">
              <a:extLst>
                <a:ext uri="{FF2B5EF4-FFF2-40B4-BE49-F238E27FC236}">
                  <a16:creationId xmlns:a16="http://schemas.microsoft.com/office/drawing/2014/main" id="{9E9E1A20-C3CA-40B4-8D3A-3EAC12D69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gold horse with a white tail&#10;&#10;Description automatically generated">
            <a:extLst>
              <a:ext uri="{FF2B5EF4-FFF2-40B4-BE49-F238E27FC236}">
                <a16:creationId xmlns:a16="http://schemas.microsoft.com/office/drawing/2014/main" id="{D7059FDC-453B-508E-10AB-A05B3BED2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" t="6379" r="178" b="6061"/>
          <a:stretch/>
        </p:blipFill>
        <p:spPr>
          <a:xfrm>
            <a:off x="727846" y="332243"/>
            <a:ext cx="2762769" cy="2814583"/>
          </a:xfrm>
          <a:prstGeom prst="rect">
            <a:avLst/>
          </a:prstGeom>
        </p:spPr>
      </p:pic>
      <p:pic>
        <p:nvPicPr>
          <p:cNvPr id="7" name="Picture 6" descr="A black background with silver text&#10;&#10;Description automatically generated">
            <a:extLst>
              <a:ext uri="{FF2B5EF4-FFF2-40B4-BE49-F238E27FC236}">
                <a16:creationId xmlns:a16="http://schemas.microsoft.com/office/drawing/2014/main" id="{B15136E6-44AB-E13C-1D50-E2977724A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12" r="-1" b="7979"/>
          <a:stretch/>
        </p:blipFill>
        <p:spPr>
          <a:xfrm>
            <a:off x="6946852" y="2479000"/>
            <a:ext cx="4756760" cy="1976736"/>
          </a:xfrm>
          <a:prstGeom prst="rect">
            <a:avLst/>
          </a:prstGeom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12" y="1367643"/>
            <a:ext cx="4879001" cy="30261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VortexC Equine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2BBD69E-5E09-CA14-2D49-BC57214C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1" r="894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A1225-D4BB-74E3-6CF2-AB8446B5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 b="1" err="1">
                <a:latin typeface="Times New Roman"/>
                <a:ea typeface="+mj-lt"/>
                <a:cs typeface="+mj-lt"/>
              </a:rPr>
              <a:t>VortexC</a:t>
            </a:r>
            <a:r>
              <a:rPr lang="en-US" b="1">
                <a:latin typeface="Times New Roman"/>
                <a:ea typeface="+mj-lt"/>
                <a:cs typeface="+mj-lt"/>
              </a:rPr>
              <a:t> Equine Process</a:t>
            </a:r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D6315ACF-075C-C89A-707C-4758878B57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936128"/>
              </p:ext>
            </p:extLst>
          </p:nvPr>
        </p:nvGraphicFramePr>
        <p:xfrm>
          <a:off x="120771" y="1840710"/>
          <a:ext cx="7651630" cy="4407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itle 1">
            <a:extLst>
              <a:ext uri="{FF2B5EF4-FFF2-40B4-BE49-F238E27FC236}">
                <a16:creationId xmlns:a16="http://schemas.microsoft.com/office/drawing/2014/main" id="{A6D28BFC-FE22-A368-2842-B266E1B80E86}"/>
              </a:ext>
            </a:extLst>
          </p:cNvPr>
          <p:cNvSpPr txBox="1">
            <a:spLocks/>
          </p:cNvSpPr>
          <p:nvPr/>
        </p:nvSpPr>
        <p:spPr>
          <a:xfrm>
            <a:off x="10076449" y="-175031"/>
            <a:ext cx="6765020" cy="13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EVABELLIE W</a:t>
            </a:r>
            <a:br>
              <a:rPr lang="en-US" sz="13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</a:br>
            <a:r>
              <a:rPr lang="en-US" sz="1300" dirty="0">
                <a:solidFill>
                  <a:schemeClr val="bg1"/>
                </a:solidFill>
                <a:latin typeface="Times New Roman"/>
                <a:cs typeface="Times New Roman"/>
              </a:rPr>
              <a:t>SIRE: COLMAN</a:t>
            </a:r>
            <a:br>
              <a:rPr lang="en-US" sz="13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bg1"/>
                </a:solidFill>
                <a:latin typeface="Times New Roman"/>
                <a:cs typeface="Times New Roman"/>
              </a:rPr>
              <a:t>DAM: ANNABELLIE</a:t>
            </a:r>
            <a:br>
              <a:rPr lang="en-US" sz="13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bg1"/>
                </a:solidFill>
                <a:latin typeface="Times New Roman"/>
                <a:cs typeface="Times New Roman"/>
              </a:rPr>
              <a:t>AGE: 15, SEX: MARE</a:t>
            </a:r>
          </a:p>
        </p:txBody>
      </p:sp>
    </p:spTree>
    <p:extLst>
      <p:ext uri="{BB962C8B-B14F-4D97-AF65-F5344CB8AC3E}">
        <p14:creationId xmlns:p14="http://schemas.microsoft.com/office/powerpoint/2010/main" val="138865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riding a horse jumping a hurdle&#10;&#10;Description automatically generated">
            <a:extLst>
              <a:ext uri="{FF2B5EF4-FFF2-40B4-BE49-F238E27FC236}">
                <a16:creationId xmlns:a16="http://schemas.microsoft.com/office/drawing/2014/main" id="{CBC70182-64F1-6AB6-26A4-61CE30B07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6" r="34536"/>
          <a:stretch/>
        </p:blipFill>
        <p:spPr>
          <a:xfrm>
            <a:off x="-1" y="-2"/>
            <a:ext cx="5411989" cy="6858008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A15B5-4175-9EAC-26BE-CF68BEB0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 err="1">
                <a:latin typeface="Times New Roman"/>
                <a:ea typeface="+mj-lt"/>
                <a:cs typeface="+mj-lt"/>
              </a:rPr>
              <a:t>VortexC</a:t>
            </a:r>
            <a:r>
              <a:rPr lang="en-US" sz="4000" b="1">
                <a:latin typeface="Times New Roman"/>
                <a:ea typeface="+mj-lt"/>
                <a:cs typeface="+mj-lt"/>
              </a:rPr>
              <a:t> Program Highlights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278D-DA87-17FF-8F55-1ED4E6ED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err="1">
                <a:latin typeface="Times New Roman"/>
                <a:ea typeface="+mn-lt"/>
                <a:cs typeface="+mn-lt"/>
              </a:rPr>
              <a:t>VortexP</a:t>
            </a:r>
            <a:r>
              <a:rPr lang="en-US" sz="2000" b="1">
                <a:latin typeface="Times New Roman"/>
                <a:ea typeface="+mn-lt"/>
                <a:cs typeface="+mn-lt"/>
              </a:rPr>
              <a:t> Peptides</a:t>
            </a:r>
            <a:endParaRPr lang="en-US" sz="20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Exclusive + Proprietary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Energy Optimization</a:t>
            </a:r>
            <a:endParaRPr lang="en-US" sz="2000" b="1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b="1">
                <a:latin typeface="Times New Roman"/>
                <a:cs typeface="Times New Roman"/>
              </a:rPr>
              <a:t>Real Time Data</a:t>
            </a:r>
          </a:p>
          <a:p>
            <a:pPr marL="0" indent="0">
              <a:buNone/>
            </a:pPr>
            <a:endParaRPr lang="en-US" sz="2000" b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b="1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0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275EB5-ADDE-AE6A-483C-C7CF643C786D}"/>
              </a:ext>
            </a:extLst>
          </p:cNvPr>
          <p:cNvSpPr txBox="1">
            <a:spLocks/>
          </p:cNvSpPr>
          <p:nvPr/>
        </p:nvSpPr>
        <p:spPr>
          <a:xfrm>
            <a:off x="536209" y="5524729"/>
            <a:ext cx="6765020" cy="13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latin typeface="Times New Roman"/>
                <a:ea typeface="+mj-lt"/>
                <a:cs typeface="+mj-lt"/>
              </a:rPr>
              <a:t>EVABELLIE W</a:t>
            </a:r>
            <a:br>
              <a:rPr lang="en-US" sz="1300" dirty="0">
                <a:latin typeface="Times New Roman"/>
                <a:ea typeface="+mj-lt"/>
                <a:cs typeface="+mj-lt"/>
              </a:rPr>
            </a:br>
            <a:r>
              <a:rPr lang="en-US" sz="1300" dirty="0">
                <a:latin typeface="Times New Roman"/>
                <a:cs typeface="Times New Roman"/>
              </a:rPr>
              <a:t>SIRE: COLMAN</a:t>
            </a:r>
            <a:br>
              <a:rPr lang="en-US" sz="1300" dirty="0">
                <a:latin typeface="Times New Roman"/>
                <a:cs typeface="Times New Roman"/>
              </a:rPr>
            </a:br>
            <a:r>
              <a:rPr lang="en-US" sz="1300" dirty="0">
                <a:latin typeface="Times New Roman"/>
                <a:cs typeface="Times New Roman"/>
              </a:rPr>
              <a:t>DAM: ANNABELLIE</a:t>
            </a:r>
            <a:br>
              <a:rPr lang="en-US" sz="1300" dirty="0">
                <a:latin typeface="Times New Roman"/>
                <a:cs typeface="Times New Roman"/>
              </a:rPr>
            </a:br>
            <a:r>
              <a:rPr lang="en-US" sz="1300" dirty="0">
                <a:latin typeface="Times New Roman"/>
                <a:cs typeface="Times New Roman"/>
              </a:rPr>
              <a:t>AGE: 15, SEX: MARE</a:t>
            </a:r>
          </a:p>
        </p:txBody>
      </p:sp>
    </p:spTree>
    <p:extLst>
      <p:ext uri="{BB962C8B-B14F-4D97-AF65-F5344CB8AC3E}">
        <p14:creationId xmlns:p14="http://schemas.microsoft.com/office/powerpoint/2010/main" val="171586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DCB79-88C9-A958-7A90-5E1E901D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1">
                <a:latin typeface="Times New Roman"/>
                <a:cs typeface="Times New Roman"/>
              </a:rPr>
              <a:t>VortexC Program Highlights</a:t>
            </a:r>
            <a:endParaRPr lang="en-US" sz="3700">
              <a:latin typeface="Times New Roman"/>
              <a:cs typeface="Times New Roman"/>
            </a:endParaRPr>
          </a:p>
          <a:p>
            <a:endParaRPr lang="en-US" sz="3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8636-F0D9-7E28-69BD-2E31565A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92" y="1556960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Mitochondria Scoring System</a:t>
            </a:r>
            <a:endParaRPr lang="en-US" sz="20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000" b="1">
                <a:latin typeface="Times New Roman"/>
                <a:cs typeface="Times New Roman"/>
              </a:rPr>
              <a:t>Energy Optimization</a:t>
            </a:r>
            <a:endParaRPr lang="en-US" sz="20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000" b="1">
                <a:latin typeface="Times New Roman"/>
                <a:cs typeface="Times New Roman"/>
              </a:rPr>
              <a:t>Performance Readiness</a:t>
            </a:r>
            <a:endParaRPr lang="en-US" sz="20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000" b="1">
                <a:latin typeface="Times New Roman"/>
                <a:cs typeface="Times New Roman"/>
              </a:rPr>
              <a:t>Training Adjustments</a:t>
            </a:r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mitochondria&#10;&#10;Description automatically generated">
            <a:extLst>
              <a:ext uri="{FF2B5EF4-FFF2-40B4-BE49-F238E27FC236}">
                <a16:creationId xmlns:a16="http://schemas.microsoft.com/office/drawing/2014/main" id="{9D384B72-6903-5439-31AC-4DBF2AB4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8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1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727B9-B6C3-73C8-B98C-D5AEC0AF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2813"/>
            <a:ext cx="10515600" cy="1133693"/>
          </a:xfrm>
        </p:spPr>
        <p:txBody>
          <a:bodyPr>
            <a:normAutofit/>
          </a:bodyPr>
          <a:lstStyle/>
          <a:p>
            <a:r>
              <a:rPr lang="en-US" sz="4800" b="1">
                <a:ea typeface="+mj-lt"/>
                <a:cs typeface="+mj-lt"/>
              </a:rPr>
              <a:t>The </a:t>
            </a:r>
            <a:r>
              <a:rPr lang="en-US" sz="4800" b="1" err="1">
                <a:ea typeface="+mj-lt"/>
                <a:cs typeface="+mj-lt"/>
              </a:rPr>
              <a:t>VortexC</a:t>
            </a:r>
            <a:r>
              <a:rPr lang="en-US" sz="4800" b="1">
                <a:ea typeface="+mj-lt"/>
                <a:cs typeface="+mj-lt"/>
              </a:rPr>
              <a:t> Impact (Health benefits)</a:t>
            </a:r>
            <a:endParaRPr lang="en-US" sz="4800">
              <a:latin typeface="Aptos Display"/>
              <a:ea typeface="+mj-lt"/>
              <a:cs typeface="Arial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4D2B0AA-B215-325A-3A6D-23CD06C11C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287337"/>
              </p:ext>
            </p:extLst>
          </p:nvPr>
        </p:nvGraphicFramePr>
        <p:xfrm>
          <a:off x="157018" y="923026"/>
          <a:ext cx="11859577" cy="5805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8386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E7058-C280-1BC3-4CD1-A5989F5A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89" y="350196"/>
            <a:ext cx="4866918" cy="1925027"/>
          </a:xfrm>
        </p:spPr>
        <p:txBody>
          <a:bodyPr anchor="ctr">
            <a:normAutofit/>
          </a:bodyPr>
          <a:lstStyle/>
          <a:p>
            <a:r>
              <a:rPr lang="en-US" sz="4000" err="1"/>
              <a:t>VortexC</a:t>
            </a:r>
            <a:r>
              <a:rPr lang="en-US" sz="4000"/>
              <a:t> Team - 6* FEI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5AC8-672E-BC56-E913-44E013E22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324912"/>
            <a:ext cx="5242560" cy="3872688"/>
          </a:xfrm>
        </p:spPr>
        <p:txBody>
          <a:bodyPr anchor="ctr">
            <a:normAutofit/>
          </a:bodyPr>
          <a:lstStyle/>
          <a:p>
            <a:r>
              <a:rPr lang="en-US" sz="2000"/>
              <a:t>DONNER</a:t>
            </a:r>
          </a:p>
          <a:p>
            <a:r>
              <a:rPr lang="en-US" sz="2000"/>
              <a:t>Q</a:t>
            </a:r>
          </a:p>
          <a:p>
            <a:r>
              <a:rPr lang="en-US" sz="2000"/>
              <a:t>THOMAS</a:t>
            </a:r>
          </a:p>
          <a:p>
            <a:r>
              <a:rPr lang="en-US" sz="2000"/>
              <a:t>LUI</a:t>
            </a:r>
          </a:p>
          <a:p>
            <a:r>
              <a:rPr lang="en-US" sz="2000"/>
              <a:t>NYLES</a:t>
            </a:r>
          </a:p>
          <a:p>
            <a:pPr marL="0" indent="0">
              <a:buNone/>
            </a:pPr>
            <a:endParaRPr lang="en-US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/>
              <a:t>VALUES OF 1.60m 6* FEI SHOWJUMPERS CAN EXCEED $20M /HORSE</a:t>
            </a:r>
          </a:p>
        </p:txBody>
      </p:sp>
      <p:pic>
        <p:nvPicPr>
          <p:cNvPr id="13" name="Picture 12" descr="A person riding a horse&#10;&#10;Description automatically generated">
            <a:extLst>
              <a:ext uri="{FF2B5EF4-FFF2-40B4-BE49-F238E27FC236}">
                <a16:creationId xmlns:a16="http://schemas.microsoft.com/office/drawing/2014/main" id="{DFEEF700-3CD3-6E16-451D-E9D16777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54" r="1995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FE026-0622-37E0-8B78-1AC0CAE7795B}"/>
              </a:ext>
            </a:extLst>
          </p:cNvPr>
          <p:cNvSpPr txBox="1"/>
          <p:nvPr/>
        </p:nvSpPr>
        <p:spPr>
          <a:xfrm>
            <a:off x="10019052" y="2069"/>
            <a:ext cx="437010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latin typeface="Aptos"/>
                <a:cs typeface="Times New Roman"/>
              </a:rPr>
              <a:t>DONNER</a:t>
            </a:r>
            <a:br>
              <a:rPr lang="en-US" sz="1300" b="1" dirty="0">
                <a:latin typeface="Aptos"/>
                <a:cs typeface="Times New Roman"/>
              </a:rPr>
            </a:br>
            <a:r>
              <a:rPr lang="en-US" sz="800" dirty="0">
                <a:latin typeface="Aptos"/>
                <a:cs typeface="Times New Roman"/>
              </a:rPr>
              <a:t>SIRE: THUNDER VD ZUUTHOEVE</a:t>
            </a:r>
            <a:br>
              <a:rPr lang="en-US" sz="800" dirty="0">
                <a:latin typeface="Aptos"/>
                <a:cs typeface="Times New Roman"/>
              </a:rPr>
            </a:br>
            <a:r>
              <a:rPr lang="en-US" sz="800" dirty="0">
                <a:latin typeface="Aptos"/>
                <a:cs typeface="Times New Roman"/>
              </a:rPr>
              <a:t>DAM: BURMESE</a:t>
            </a:r>
            <a:br>
              <a:rPr lang="en-US" sz="800" dirty="0">
                <a:latin typeface="Aptos"/>
                <a:cs typeface="Times New Roman"/>
              </a:rPr>
            </a:br>
            <a:r>
              <a:rPr lang="en-US" sz="800" dirty="0">
                <a:latin typeface="Aptos"/>
                <a:cs typeface="Times New Roman"/>
              </a:rPr>
              <a:t>SIRE OF DAM: HEARTBREAKER</a:t>
            </a:r>
            <a:br>
              <a:rPr lang="en-US" sz="800" dirty="0">
                <a:latin typeface="Aptos"/>
                <a:cs typeface="Times New Roman"/>
              </a:rPr>
            </a:br>
            <a:r>
              <a:rPr lang="en-US" sz="800" dirty="0">
                <a:latin typeface="Aptos"/>
                <a:cs typeface="Times New Roman"/>
              </a:rPr>
              <a:t>AGE: 14, SEX: GELDING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3137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EFFA17B-4570-4DBF-B52B-4DA2032CD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7E044B5-BE84-43DF-9B50-2E334209D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0092" y="0"/>
            <a:ext cx="4681908" cy="6858000"/>
          </a:xfrm>
          <a:custGeom>
            <a:avLst/>
            <a:gdLst>
              <a:gd name="connsiteX0" fmla="*/ 1798249 w 4681908"/>
              <a:gd name="connsiteY0" fmla="*/ 0 h 6858000"/>
              <a:gd name="connsiteX1" fmla="*/ 4681908 w 4681908"/>
              <a:gd name="connsiteY1" fmla="*/ 0 h 6858000"/>
              <a:gd name="connsiteX2" fmla="*/ 4681908 w 4681908"/>
              <a:gd name="connsiteY2" fmla="*/ 6858000 h 6858000"/>
              <a:gd name="connsiteX3" fmla="*/ 0 w 4681908"/>
              <a:gd name="connsiteY3" fmla="*/ 6858000 h 6858000"/>
              <a:gd name="connsiteX4" fmla="*/ 1539 w 4681908"/>
              <a:gd name="connsiteY4" fmla="*/ 6856393 h 6858000"/>
              <a:gd name="connsiteX5" fmla="*/ 15349 w 4681908"/>
              <a:gd name="connsiteY5" fmla="*/ 6833717 h 6858000"/>
              <a:gd name="connsiteX6" fmla="*/ 93540 w 4681908"/>
              <a:gd name="connsiteY6" fmla="*/ 6694002 h 6858000"/>
              <a:gd name="connsiteX7" fmla="*/ 124187 w 4681908"/>
              <a:gd name="connsiteY7" fmla="*/ 6533998 h 6858000"/>
              <a:gd name="connsiteX8" fmla="*/ 152268 w 4681908"/>
              <a:gd name="connsiteY8" fmla="*/ 6372437 h 6858000"/>
              <a:gd name="connsiteX9" fmla="*/ 199255 w 4681908"/>
              <a:gd name="connsiteY9" fmla="*/ 6256704 h 6858000"/>
              <a:gd name="connsiteX10" fmla="*/ 294725 w 4681908"/>
              <a:gd name="connsiteY10" fmla="*/ 6095161 h 6858000"/>
              <a:gd name="connsiteX11" fmla="*/ 545477 w 4681908"/>
              <a:gd name="connsiteY11" fmla="*/ 5642612 h 6858000"/>
              <a:gd name="connsiteX12" fmla="*/ 613646 w 4681908"/>
              <a:gd name="connsiteY12" fmla="*/ 5422246 h 6858000"/>
              <a:gd name="connsiteX13" fmla="*/ 652930 w 4681908"/>
              <a:gd name="connsiteY13" fmla="*/ 5061925 h 6858000"/>
              <a:gd name="connsiteX14" fmla="*/ 648134 w 4681908"/>
              <a:gd name="connsiteY14" fmla="*/ 4884700 h 6858000"/>
              <a:gd name="connsiteX15" fmla="*/ 655524 w 4681908"/>
              <a:gd name="connsiteY15" fmla="*/ 4561312 h 6858000"/>
              <a:gd name="connsiteX16" fmla="*/ 664940 w 4681908"/>
              <a:gd name="connsiteY16" fmla="*/ 4326216 h 6858000"/>
              <a:gd name="connsiteX17" fmla="*/ 698135 w 4681908"/>
              <a:gd name="connsiteY17" fmla="*/ 4131832 h 6858000"/>
              <a:gd name="connsiteX18" fmla="*/ 765400 w 4681908"/>
              <a:gd name="connsiteY18" fmla="*/ 3872858 h 6858000"/>
              <a:gd name="connsiteX19" fmla="*/ 799284 w 4681908"/>
              <a:gd name="connsiteY19" fmla="*/ 3744732 h 6858000"/>
              <a:gd name="connsiteX20" fmla="*/ 807627 w 4681908"/>
              <a:gd name="connsiteY20" fmla="*/ 3561990 h 6858000"/>
              <a:gd name="connsiteX21" fmla="*/ 816404 w 4681908"/>
              <a:gd name="connsiteY21" fmla="*/ 3558396 h 6858000"/>
              <a:gd name="connsiteX22" fmla="*/ 837267 w 4681908"/>
              <a:gd name="connsiteY22" fmla="*/ 3494675 h 6858000"/>
              <a:gd name="connsiteX23" fmla="*/ 869574 w 4681908"/>
              <a:gd name="connsiteY23" fmla="*/ 3241478 h 6858000"/>
              <a:gd name="connsiteX24" fmla="*/ 911473 w 4681908"/>
              <a:gd name="connsiteY24" fmla="*/ 3117781 h 6858000"/>
              <a:gd name="connsiteX25" fmla="*/ 932923 w 4681908"/>
              <a:gd name="connsiteY25" fmla="*/ 3078715 h 6858000"/>
              <a:gd name="connsiteX26" fmla="*/ 968445 w 4681908"/>
              <a:gd name="connsiteY26" fmla="*/ 3012958 h 6858000"/>
              <a:gd name="connsiteX27" fmla="*/ 1011340 w 4681908"/>
              <a:gd name="connsiteY27" fmla="*/ 2960757 h 6858000"/>
              <a:gd name="connsiteX28" fmla="*/ 1104578 w 4681908"/>
              <a:gd name="connsiteY28" fmla="*/ 2867961 h 6858000"/>
              <a:gd name="connsiteX29" fmla="*/ 1159252 w 4681908"/>
              <a:gd name="connsiteY29" fmla="*/ 2765291 h 6858000"/>
              <a:gd name="connsiteX30" fmla="*/ 1208779 w 4681908"/>
              <a:gd name="connsiteY30" fmla="*/ 2692681 h 6858000"/>
              <a:gd name="connsiteX31" fmla="*/ 1272110 w 4681908"/>
              <a:gd name="connsiteY31" fmla="*/ 2560718 h 6858000"/>
              <a:gd name="connsiteX32" fmla="*/ 1331138 w 4681908"/>
              <a:gd name="connsiteY32" fmla="*/ 2383805 h 6858000"/>
              <a:gd name="connsiteX33" fmla="*/ 1358622 w 4681908"/>
              <a:gd name="connsiteY33" fmla="*/ 2311485 h 6858000"/>
              <a:gd name="connsiteX34" fmla="*/ 1424084 w 4681908"/>
              <a:gd name="connsiteY34" fmla="*/ 2227529 h 6858000"/>
              <a:gd name="connsiteX35" fmla="*/ 1464279 w 4681908"/>
              <a:gd name="connsiteY35" fmla="*/ 2182389 h 6858000"/>
              <a:gd name="connsiteX36" fmla="*/ 1510638 w 4681908"/>
              <a:gd name="connsiteY36" fmla="*/ 2128292 h 6858000"/>
              <a:gd name="connsiteX37" fmla="*/ 1529893 w 4681908"/>
              <a:gd name="connsiteY37" fmla="*/ 2011609 h 6858000"/>
              <a:gd name="connsiteX38" fmla="*/ 1539225 w 4681908"/>
              <a:gd name="connsiteY38" fmla="*/ 1926204 h 6858000"/>
              <a:gd name="connsiteX39" fmla="*/ 1563554 w 4681908"/>
              <a:gd name="connsiteY39" fmla="*/ 1801454 h 6858000"/>
              <a:gd name="connsiteX40" fmla="*/ 1566638 w 4681908"/>
              <a:gd name="connsiteY40" fmla="*/ 1743950 h 6858000"/>
              <a:gd name="connsiteX41" fmla="*/ 1587121 w 4681908"/>
              <a:gd name="connsiteY41" fmla="*/ 1643314 h 6858000"/>
              <a:gd name="connsiteX42" fmla="*/ 1602170 w 4681908"/>
              <a:gd name="connsiteY42" fmla="*/ 1533847 h 6858000"/>
              <a:gd name="connsiteX43" fmla="*/ 1637966 w 4681908"/>
              <a:gd name="connsiteY43" fmla="*/ 1480393 h 6858000"/>
              <a:gd name="connsiteX44" fmla="*/ 1642359 w 4681908"/>
              <a:gd name="connsiteY44" fmla="*/ 1388013 h 6858000"/>
              <a:gd name="connsiteX45" fmla="*/ 1652762 w 4681908"/>
              <a:gd name="connsiteY45" fmla="*/ 1342661 h 6858000"/>
              <a:gd name="connsiteX46" fmla="*/ 1674754 w 4681908"/>
              <a:gd name="connsiteY46" fmla="*/ 1255098 h 6858000"/>
              <a:gd name="connsiteX47" fmla="*/ 1704878 w 4681908"/>
              <a:gd name="connsiteY47" fmla="*/ 1177596 h 6858000"/>
              <a:gd name="connsiteX48" fmla="*/ 1715570 w 4681908"/>
              <a:gd name="connsiteY48" fmla="*/ 1025163 h 6858000"/>
              <a:gd name="connsiteX49" fmla="*/ 1700083 w 4681908"/>
              <a:gd name="connsiteY49" fmla="*/ 975521 h 6858000"/>
              <a:gd name="connsiteX50" fmla="*/ 1708914 w 4681908"/>
              <a:gd name="connsiteY50" fmla="*/ 918418 h 6858000"/>
              <a:gd name="connsiteX51" fmla="*/ 1698651 w 4681908"/>
              <a:gd name="connsiteY51" fmla="*/ 863412 h 6858000"/>
              <a:gd name="connsiteX52" fmla="*/ 1720022 w 4681908"/>
              <a:gd name="connsiteY52" fmla="*/ 811469 h 6858000"/>
              <a:gd name="connsiteX53" fmla="*/ 1743498 w 4681908"/>
              <a:gd name="connsiteY53" fmla="*/ 738889 h 6858000"/>
              <a:gd name="connsiteX54" fmla="*/ 1742162 w 4681908"/>
              <a:gd name="connsiteY54" fmla="*/ 684770 h 6858000"/>
              <a:gd name="connsiteX55" fmla="*/ 1770672 w 4681908"/>
              <a:gd name="connsiteY55" fmla="*/ 536456 h 6858000"/>
              <a:gd name="connsiteX56" fmla="*/ 1733572 w 4681908"/>
              <a:gd name="connsiteY56" fmla="*/ 385471 h 6858000"/>
              <a:gd name="connsiteX57" fmla="*/ 1765855 w 4681908"/>
              <a:gd name="connsiteY57" fmla="*/ 85543 h 6858000"/>
              <a:gd name="connsiteX58" fmla="*/ 1794092 w 4681908"/>
              <a:gd name="connsiteY58" fmla="*/ 18241 h 6858000"/>
              <a:gd name="connsiteX59" fmla="*/ 1798106 w 4681908"/>
              <a:gd name="connsiteY59" fmla="*/ 3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681908" h="6858000">
                <a:moveTo>
                  <a:pt x="1798249" y="0"/>
                </a:moveTo>
                <a:lnTo>
                  <a:pt x="4681908" y="0"/>
                </a:lnTo>
                <a:lnTo>
                  <a:pt x="4681908" y="6858000"/>
                </a:lnTo>
                <a:lnTo>
                  <a:pt x="0" y="6858000"/>
                </a:lnTo>
                <a:lnTo>
                  <a:pt x="1539" y="6856393"/>
                </a:lnTo>
                <a:cubicBezTo>
                  <a:pt x="9461" y="6847207"/>
                  <a:pt x="14894" y="6839241"/>
                  <a:pt x="15349" y="6833717"/>
                </a:cubicBezTo>
                <a:cubicBezTo>
                  <a:pt x="-13609" y="6771109"/>
                  <a:pt x="96112" y="6770445"/>
                  <a:pt x="93540" y="6694002"/>
                </a:cubicBezTo>
                <a:cubicBezTo>
                  <a:pt x="101964" y="6598352"/>
                  <a:pt x="126642" y="6616020"/>
                  <a:pt x="124187" y="6533998"/>
                </a:cubicBezTo>
                <a:cubicBezTo>
                  <a:pt x="118551" y="6499074"/>
                  <a:pt x="175406" y="6472745"/>
                  <a:pt x="152268" y="6372437"/>
                </a:cubicBezTo>
                <a:cubicBezTo>
                  <a:pt x="179590" y="6364405"/>
                  <a:pt x="200403" y="6274611"/>
                  <a:pt x="199255" y="6256704"/>
                </a:cubicBezTo>
                <a:cubicBezTo>
                  <a:pt x="208468" y="6182230"/>
                  <a:pt x="277259" y="6172819"/>
                  <a:pt x="294725" y="6095161"/>
                </a:cubicBezTo>
                <a:cubicBezTo>
                  <a:pt x="297658" y="5985388"/>
                  <a:pt x="546656" y="5713550"/>
                  <a:pt x="545477" y="5642612"/>
                </a:cubicBezTo>
                <a:cubicBezTo>
                  <a:pt x="560431" y="5537311"/>
                  <a:pt x="612340" y="5496801"/>
                  <a:pt x="613646" y="5422246"/>
                </a:cubicBezTo>
                <a:cubicBezTo>
                  <a:pt x="621519" y="5240042"/>
                  <a:pt x="644816" y="5249831"/>
                  <a:pt x="652930" y="5061925"/>
                </a:cubicBezTo>
                <a:cubicBezTo>
                  <a:pt x="657570" y="4944789"/>
                  <a:pt x="643495" y="5001836"/>
                  <a:pt x="648134" y="4884700"/>
                </a:cubicBezTo>
                <a:lnTo>
                  <a:pt x="655524" y="4561312"/>
                </a:lnTo>
                <a:cubicBezTo>
                  <a:pt x="660875" y="4551841"/>
                  <a:pt x="662257" y="4340331"/>
                  <a:pt x="664940" y="4326216"/>
                </a:cubicBezTo>
                <a:cubicBezTo>
                  <a:pt x="684686" y="4269827"/>
                  <a:pt x="676409" y="4190482"/>
                  <a:pt x="698135" y="4131832"/>
                </a:cubicBezTo>
                <a:cubicBezTo>
                  <a:pt x="716127" y="4128386"/>
                  <a:pt x="749650" y="3857168"/>
                  <a:pt x="765400" y="3872858"/>
                </a:cubicBezTo>
                <a:cubicBezTo>
                  <a:pt x="759238" y="3830057"/>
                  <a:pt x="783354" y="3770374"/>
                  <a:pt x="799284" y="3744732"/>
                </a:cubicBezTo>
                <a:cubicBezTo>
                  <a:pt x="817682" y="3693457"/>
                  <a:pt x="795916" y="3600378"/>
                  <a:pt x="807627" y="3561990"/>
                </a:cubicBezTo>
                <a:cubicBezTo>
                  <a:pt x="810599" y="3561430"/>
                  <a:pt x="813557" y="3560220"/>
                  <a:pt x="816404" y="3558396"/>
                </a:cubicBezTo>
                <a:cubicBezTo>
                  <a:pt x="832943" y="3547807"/>
                  <a:pt x="842287" y="3519276"/>
                  <a:pt x="837267" y="3494675"/>
                </a:cubicBezTo>
                <a:cubicBezTo>
                  <a:pt x="829947" y="3390102"/>
                  <a:pt x="854503" y="3316294"/>
                  <a:pt x="869574" y="3241478"/>
                </a:cubicBezTo>
                <a:cubicBezTo>
                  <a:pt x="890300" y="3159407"/>
                  <a:pt x="911785" y="3238523"/>
                  <a:pt x="911473" y="3117781"/>
                </a:cubicBezTo>
                <a:cubicBezTo>
                  <a:pt x="927966" y="3116376"/>
                  <a:pt x="932546" y="3104275"/>
                  <a:pt x="932923" y="3078715"/>
                </a:cubicBezTo>
                <a:cubicBezTo>
                  <a:pt x="943973" y="3039527"/>
                  <a:pt x="976055" y="3065796"/>
                  <a:pt x="968445" y="3012958"/>
                </a:cubicBezTo>
                <a:lnTo>
                  <a:pt x="1011340" y="2960757"/>
                </a:lnTo>
                <a:cubicBezTo>
                  <a:pt x="1004876" y="2960646"/>
                  <a:pt x="1100323" y="2883936"/>
                  <a:pt x="1104578" y="2867961"/>
                </a:cubicBezTo>
                <a:lnTo>
                  <a:pt x="1159252" y="2765291"/>
                </a:lnTo>
                <a:cubicBezTo>
                  <a:pt x="1190891" y="2732947"/>
                  <a:pt x="1189970" y="2726776"/>
                  <a:pt x="1208779" y="2692681"/>
                </a:cubicBezTo>
                <a:cubicBezTo>
                  <a:pt x="1227589" y="2658585"/>
                  <a:pt x="1223379" y="2638914"/>
                  <a:pt x="1272110" y="2560718"/>
                </a:cubicBezTo>
                <a:cubicBezTo>
                  <a:pt x="1299758" y="2530054"/>
                  <a:pt x="1290409" y="2444798"/>
                  <a:pt x="1331138" y="2383805"/>
                </a:cubicBezTo>
                <a:cubicBezTo>
                  <a:pt x="1348500" y="2386705"/>
                  <a:pt x="1362194" y="2342095"/>
                  <a:pt x="1358622" y="2311485"/>
                </a:cubicBezTo>
                <a:lnTo>
                  <a:pt x="1424084" y="2227529"/>
                </a:lnTo>
                <a:cubicBezTo>
                  <a:pt x="1448202" y="2231105"/>
                  <a:pt x="1436030" y="2216793"/>
                  <a:pt x="1464279" y="2182389"/>
                </a:cubicBezTo>
                <a:cubicBezTo>
                  <a:pt x="1483624" y="2172809"/>
                  <a:pt x="1488022" y="2154559"/>
                  <a:pt x="1510638" y="2128292"/>
                </a:cubicBezTo>
                <a:cubicBezTo>
                  <a:pt x="1528858" y="2119330"/>
                  <a:pt x="1511922" y="2034304"/>
                  <a:pt x="1529893" y="2011609"/>
                </a:cubicBezTo>
                <a:cubicBezTo>
                  <a:pt x="1542617" y="1987756"/>
                  <a:pt x="1516840" y="1987045"/>
                  <a:pt x="1539225" y="1926204"/>
                </a:cubicBezTo>
                <a:cubicBezTo>
                  <a:pt x="1555410" y="1867659"/>
                  <a:pt x="1547958" y="1863996"/>
                  <a:pt x="1563554" y="1801454"/>
                </a:cubicBezTo>
                <a:cubicBezTo>
                  <a:pt x="1574626" y="1759297"/>
                  <a:pt x="1560184" y="1767049"/>
                  <a:pt x="1566638" y="1743950"/>
                </a:cubicBezTo>
                <a:cubicBezTo>
                  <a:pt x="1595856" y="1715471"/>
                  <a:pt x="1557786" y="1663533"/>
                  <a:pt x="1587121" y="1643314"/>
                </a:cubicBezTo>
                <a:lnTo>
                  <a:pt x="1602170" y="1533847"/>
                </a:lnTo>
                <a:lnTo>
                  <a:pt x="1637966" y="1480393"/>
                </a:lnTo>
                <a:cubicBezTo>
                  <a:pt x="1646856" y="1463577"/>
                  <a:pt x="1638987" y="1400444"/>
                  <a:pt x="1642359" y="1388013"/>
                </a:cubicBezTo>
                <a:cubicBezTo>
                  <a:pt x="1656584" y="1384759"/>
                  <a:pt x="1653549" y="1368952"/>
                  <a:pt x="1652762" y="1342661"/>
                </a:cubicBezTo>
                <a:cubicBezTo>
                  <a:pt x="1660631" y="1301207"/>
                  <a:pt x="1669675" y="1295552"/>
                  <a:pt x="1674754" y="1255098"/>
                </a:cubicBezTo>
                <a:cubicBezTo>
                  <a:pt x="1700138" y="1203692"/>
                  <a:pt x="1696660" y="1233246"/>
                  <a:pt x="1704878" y="1177596"/>
                </a:cubicBezTo>
                <a:cubicBezTo>
                  <a:pt x="1718586" y="1144523"/>
                  <a:pt x="1698499" y="1090500"/>
                  <a:pt x="1715570" y="1025163"/>
                </a:cubicBezTo>
                <a:cubicBezTo>
                  <a:pt x="1729180" y="984416"/>
                  <a:pt x="1691906" y="998408"/>
                  <a:pt x="1700083" y="975521"/>
                </a:cubicBezTo>
                <a:lnTo>
                  <a:pt x="1708914" y="918418"/>
                </a:lnTo>
                <a:lnTo>
                  <a:pt x="1698651" y="863412"/>
                </a:lnTo>
                <a:cubicBezTo>
                  <a:pt x="1696428" y="860295"/>
                  <a:pt x="1725108" y="812899"/>
                  <a:pt x="1720022" y="811469"/>
                </a:cubicBezTo>
                <a:lnTo>
                  <a:pt x="1743498" y="738889"/>
                </a:lnTo>
                <a:lnTo>
                  <a:pt x="1742162" y="684770"/>
                </a:lnTo>
                <a:lnTo>
                  <a:pt x="1770672" y="536456"/>
                </a:lnTo>
                <a:cubicBezTo>
                  <a:pt x="1794771" y="488535"/>
                  <a:pt x="1721652" y="475797"/>
                  <a:pt x="1733572" y="385471"/>
                </a:cubicBezTo>
                <a:cubicBezTo>
                  <a:pt x="1739248" y="310321"/>
                  <a:pt x="1755769" y="146747"/>
                  <a:pt x="1765855" y="85543"/>
                </a:cubicBezTo>
                <a:cubicBezTo>
                  <a:pt x="1750000" y="48730"/>
                  <a:pt x="1784943" y="49967"/>
                  <a:pt x="1794092" y="18241"/>
                </a:cubicBezTo>
                <a:cubicBezTo>
                  <a:pt x="1794781" y="11140"/>
                  <a:pt x="1796242" y="5450"/>
                  <a:pt x="1798106" y="32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87AF6-A100-E7AF-1845-C6D960EE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9" y="-2311"/>
            <a:ext cx="6765020" cy="133084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j-lt"/>
                <a:cs typeface="+mj-lt"/>
              </a:rPr>
              <a:t>EVABELLIE W</a:t>
            </a:r>
            <a:br>
              <a:rPr lang="en-US" sz="1600" dirty="0">
                <a:latin typeface="Times New Roman"/>
                <a:ea typeface="+mj-lt"/>
                <a:cs typeface="+mj-lt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SIRE: COLMAN</a:t>
            </a:r>
            <a:br>
              <a:rPr lang="en-US" sz="1300" dirty="0"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DAM: ANNABELLIE</a:t>
            </a:r>
            <a:br>
              <a:rPr lang="en-US" sz="1300" dirty="0"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AGE: 15, SEX: MARE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3E4F-72D4-E6AB-B4BF-216934BC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89" y="1381049"/>
            <a:ext cx="7238966" cy="49489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BACKGROUND</a:t>
            </a: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MULTIPLE TENDON TEAR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CURRENT 1.45M TOP PLACEMENT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RECOVERY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NO SCAR TISSUE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3*/4* FEI EVENTS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CURRENT STATUS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LONGEST AND FIRST DATASTREAM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LONG TERM TREATMENT PROGRAMS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MASSIVE IMPROVEMENT IN ENERGETICS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06EE196-46B1-4987-B8E2-2681AD6A9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2554" y="657573"/>
            <a:ext cx="3022685" cy="554285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riding a horse over a hurdle&#10;&#10;Description automatically generated">
            <a:extLst>
              <a:ext uri="{FF2B5EF4-FFF2-40B4-BE49-F238E27FC236}">
                <a16:creationId xmlns:a16="http://schemas.microsoft.com/office/drawing/2014/main" id="{8B64F16C-4A0A-C788-9D31-CE494FC26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5" r="12826" b="-3"/>
          <a:stretch/>
        </p:blipFill>
        <p:spPr>
          <a:xfrm>
            <a:off x="8666329" y="819568"/>
            <a:ext cx="2699424" cy="2580818"/>
          </a:xfrm>
          <a:prstGeom prst="rect">
            <a:avLst/>
          </a:prstGeom>
        </p:spPr>
      </p:pic>
      <p:pic>
        <p:nvPicPr>
          <p:cNvPr id="7" name="Picture 6" descr="A person on a horse jumping over a hurdle&#10;&#10;Description automatically generated">
            <a:extLst>
              <a:ext uri="{FF2B5EF4-FFF2-40B4-BE49-F238E27FC236}">
                <a16:creationId xmlns:a16="http://schemas.microsoft.com/office/drawing/2014/main" id="{693B721F-A7B3-08BB-EB22-2E3A9ED22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1" r="7052"/>
          <a:stretch/>
        </p:blipFill>
        <p:spPr>
          <a:xfrm>
            <a:off x="8666329" y="3454115"/>
            <a:ext cx="2699424" cy="2592028"/>
          </a:xfrm>
          <a:prstGeom prst="rect">
            <a:avLst/>
          </a:prstGeom>
        </p:spPr>
      </p:pic>
      <p:sp>
        <p:nvSpPr>
          <p:cNvPr id="48" name="Rectangle 6">
            <a:extLst>
              <a:ext uri="{FF2B5EF4-FFF2-40B4-BE49-F238E27FC236}">
                <a16:creationId xmlns:a16="http://schemas.microsoft.com/office/drawing/2014/main" id="{C99D11B4-B61D-4ECC-AA3A-DE3A9B69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0083" y="6115460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0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 descr="A graph on a paper&#10;&#10;Description automatically generated">
            <a:extLst>
              <a:ext uri="{FF2B5EF4-FFF2-40B4-BE49-F238E27FC236}">
                <a16:creationId xmlns:a16="http://schemas.microsoft.com/office/drawing/2014/main" id="{1921C3DA-F21C-674C-212C-1C6FF0954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9" r="1" b="9974"/>
          <a:stretch/>
        </p:blipFill>
        <p:spPr>
          <a:xfrm>
            <a:off x="0" y="0"/>
            <a:ext cx="12184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82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21C3DA-F21C-674C-212C-1C6FF0954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b="13580"/>
          <a:stretch/>
        </p:blipFill>
        <p:spPr>
          <a:xfrm>
            <a:off x="0" y="0"/>
            <a:ext cx="12184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51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21C3DA-F21C-674C-212C-1C6FF0954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b="13580"/>
          <a:stretch/>
        </p:blipFill>
        <p:spPr>
          <a:xfrm>
            <a:off x="0" y="0"/>
            <a:ext cx="12184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87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C784FB-AC2D-AF32-3295-2E9ED5F85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83" y="5034"/>
            <a:ext cx="12192867" cy="68479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29FB67-ACCB-EA1D-8108-FECBC8C4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654" y="4904283"/>
            <a:ext cx="6765020" cy="133084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j-lt"/>
                <a:cs typeface="+mj-lt"/>
              </a:rPr>
              <a:t>EVABELLIE W</a:t>
            </a:r>
            <a:br>
              <a:rPr lang="en-US" sz="1600" dirty="0">
                <a:latin typeface="Times New Roman"/>
                <a:ea typeface="+mj-lt"/>
                <a:cs typeface="+mj-lt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SIRE: COLMAN</a:t>
            </a:r>
            <a:br>
              <a:rPr lang="en-US" sz="1300" dirty="0"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DAM: ANNABELLIE</a:t>
            </a:r>
            <a:br>
              <a:rPr lang="en-US" sz="1300" dirty="0"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AGE: 15, SEX: MARE</a:t>
            </a:r>
          </a:p>
        </p:txBody>
      </p:sp>
    </p:spTree>
    <p:extLst>
      <p:ext uri="{BB962C8B-B14F-4D97-AF65-F5344CB8AC3E}">
        <p14:creationId xmlns:p14="http://schemas.microsoft.com/office/powerpoint/2010/main" val="118003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7BB-8334-AB94-C3CF-11454BD2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098284"/>
            <a:ext cx="5529630" cy="1152712"/>
          </a:xfrm>
        </p:spPr>
        <p:txBody>
          <a:bodyPr anchor="t">
            <a:normAutofit/>
          </a:bodyPr>
          <a:lstStyle/>
          <a:p>
            <a:r>
              <a:rPr lang="en-US" sz="2800" b="1" err="1">
                <a:latin typeface="Times New Roman"/>
                <a:ea typeface="+mj-lt"/>
                <a:cs typeface="+mj-lt"/>
              </a:rPr>
              <a:t>VortexC</a:t>
            </a:r>
            <a:r>
              <a:rPr lang="en-US" sz="2800" b="1">
                <a:latin typeface="Times New Roman"/>
                <a:ea typeface="+mj-lt"/>
                <a:cs typeface="+mj-lt"/>
              </a:rPr>
              <a:t> Equine Advantage</a:t>
            </a:r>
            <a:endParaRPr lang="en-US" sz="2800">
              <a:latin typeface="Times New Roman"/>
              <a:cs typeface="Times New Roman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0DFC-45B6-0674-2F04-16435FD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250995"/>
            <a:ext cx="5358464" cy="383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/>
                <a:ea typeface="+mn-lt"/>
                <a:cs typeface="+mn-lt"/>
              </a:rPr>
              <a:t>Increase in Horse Value</a:t>
            </a:r>
            <a:r>
              <a:rPr lang="en-US" sz="1800">
                <a:latin typeface="Times New Roman"/>
                <a:ea typeface="+mn-lt"/>
                <a:cs typeface="+mn-lt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b="1">
              <a:latin typeface="Times New Roman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/>
                <a:ea typeface="+mn-lt"/>
                <a:cs typeface="+mn-lt"/>
              </a:rPr>
              <a:t>Proprietary Industry Disrupting Technologies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b="1">
              <a:latin typeface="Times New Roman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/>
                <a:ea typeface="+mn-lt"/>
                <a:cs typeface="+mn-lt"/>
              </a:rPr>
              <a:t>Results</a:t>
            </a:r>
            <a:r>
              <a:rPr lang="en-US" sz="1800">
                <a:latin typeface="Times New Roman"/>
                <a:ea typeface="+mn-lt"/>
                <a:cs typeface="+mn-lt"/>
              </a:rPr>
              <a:t> 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b="1">
              <a:latin typeface="Times New Roman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/>
                <a:ea typeface="+mn-lt"/>
                <a:cs typeface="+mn-lt"/>
              </a:rPr>
              <a:t>Currently competing at the highest levels</a:t>
            </a:r>
            <a:endParaRPr lang="en-US" sz="1800">
              <a:latin typeface="Times New Roman"/>
              <a:cs typeface="Times New Roman"/>
            </a:endParaRPr>
          </a:p>
        </p:txBody>
      </p:sp>
      <p:pic>
        <p:nvPicPr>
          <p:cNvPr id="5" name="Picture 4" descr="A person riding a horse over a hurdle&#10;&#10;Description automatically generated">
            <a:extLst>
              <a:ext uri="{FF2B5EF4-FFF2-40B4-BE49-F238E27FC236}">
                <a16:creationId xmlns:a16="http://schemas.microsoft.com/office/drawing/2014/main" id="{90B43126-34AE-7A0C-62C8-AC7D60B82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85" t="1996" r="-1841" b="-1996"/>
          <a:stretch/>
        </p:blipFill>
        <p:spPr>
          <a:xfrm>
            <a:off x="6393375" y="771753"/>
            <a:ext cx="4707927" cy="531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DA00A-DAAE-07C8-9F67-BC7A39E85099}"/>
              </a:ext>
            </a:extLst>
          </p:cNvPr>
          <p:cNvSpPr txBox="1"/>
          <p:nvPr/>
        </p:nvSpPr>
        <p:spPr>
          <a:xfrm>
            <a:off x="9165612" y="875829"/>
            <a:ext cx="437010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Aptos"/>
                <a:cs typeface="Times New Roman"/>
              </a:rPr>
              <a:t>DONNER</a:t>
            </a:r>
            <a:br>
              <a:rPr lang="en-US" sz="1300" b="1" dirty="0">
                <a:solidFill>
                  <a:schemeClr val="bg2"/>
                </a:solidFill>
                <a:latin typeface="Aptos"/>
                <a:cs typeface="Times New Roman"/>
              </a:rPr>
            </a:br>
            <a:r>
              <a:rPr lang="en-US" sz="800" dirty="0">
                <a:solidFill>
                  <a:schemeClr val="bg2"/>
                </a:solidFill>
                <a:latin typeface="Aptos"/>
                <a:cs typeface="Times New Roman"/>
              </a:rPr>
              <a:t>SIRE: THUNDER VD ZUUTHOEVE</a:t>
            </a:r>
            <a:br>
              <a:rPr lang="en-US" sz="800" dirty="0">
                <a:solidFill>
                  <a:schemeClr val="bg2"/>
                </a:solidFill>
                <a:latin typeface="Aptos"/>
                <a:cs typeface="Times New Roman"/>
              </a:rPr>
            </a:br>
            <a:r>
              <a:rPr lang="en-US" sz="800" dirty="0">
                <a:solidFill>
                  <a:schemeClr val="bg2"/>
                </a:solidFill>
                <a:latin typeface="Aptos"/>
                <a:cs typeface="Times New Roman"/>
              </a:rPr>
              <a:t>DAM: BURMESE</a:t>
            </a:r>
            <a:br>
              <a:rPr lang="en-US" sz="800" dirty="0">
                <a:solidFill>
                  <a:schemeClr val="bg2"/>
                </a:solidFill>
                <a:latin typeface="Aptos"/>
                <a:cs typeface="Times New Roman"/>
              </a:rPr>
            </a:br>
            <a:r>
              <a:rPr lang="en-US" sz="800" dirty="0">
                <a:solidFill>
                  <a:schemeClr val="bg2"/>
                </a:solidFill>
                <a:latin typeface="Aptos"/>
                <a:cs typeface="Times New Roman"/>
              </a:rPr>
              <a:t>SIRE OF DAM: HEARTBREAKER</a:t>
            </a:r>
            <a:br>
              <a:rPr lang="en-US" sz="800" dirty="0">
                <a:solidFill>
                  <a:schemeClr val="bg2"/>
                </a:solidFill>
                <a:latin typeface="Aptos"/>
                <a:cs typeface="Times New Roman"/>
              </a:rPr>
            </a:br>
            <a:r>
              <a:rPr lang="en-US" sz="800" dirty="0">
                <a:solidFill>
                  <a:schemeClr val="bg2"/>
                </a:solidFill>
                <a:latin typeface="Aptos"/>
                <a:cs typeface="Times New Roman"/>
              </a:rPr>
              <a:t>AGE: 14, SEX: GELDING                                                                                                              G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73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C784FB-AC2D-AF32-3295-2E9ED5F85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854" y="5034"/>
            <a:ext cx="12193409" cy="68479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29FB67-ACCB-EA1D-8108-FECBC8C4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528" y="553194"/>
            <a:ext cx="2053664" cy="1155787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SIRE: COLMAN</a:t>
            </a:r>
            <a:br>
              <a:rPr lang="en-US" sz="1500" dirty="0">
                <a:latin typeface="Times New Roman"/>
                <a:cs typeface="Times New Roman"/>
              </a:rPr>
            </a:b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DAM: ANNABELLIE</a:t>
            </a:r>
            <a:br>
              <a:rPr lang="en-US" sz="1500" dirty="0">
                <a:latin typeface="Times New Roman"/>
                <a:cs typeface="Times New Roman"/>
              </a:rPr>
            </a:b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AGE: 15, SEX: MARE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DEEC47-0FAE-90D5-0145-675D5E87432F}"/>
              </a:ext>
            </a:extLst>
          </p:cNvPr>
          <p:cNvSpPr>
            <a:spLocks noGrp="1"/>
          </p:cNvSpPr>
          <p:nvPr/>
        </p:nvSpPr>
        <p:spPr>
          <a:xfrm>
            <a:off x="3203695" y="-1511"/>
            <a:ext cx="513469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 dirty="0">
                <a:latin typeface="Times New Roman"/>
                <a:cs typeface="Times New Roman"/>
              </a:rPr>
              <a:t>EVA BELLIE W </a:t>
            </a:r>
            <a:endParaRPr lang="en-US">
              <a:latin typeface="Times New Roman"/>
              <a:cs typeface="Times New Roman"/>
            </a:endParaRPr>
          </a:p>
          <a:p>
            <a:pPr algn="ctr">
              <a:spcAft>
                <a:spcPts val="600"/>
              </a:spcAft>
            </a:pPr>
            <a:r>
              <a:rPr lang="en-US" sz="2800" b="1" dirty="0">
                <a:latin typeface="Times New Roman"/>
                <a:cs typeface="Times New Roman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7673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C784FB-AC2D-AF32-3295-2E9ED5F85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4" y="5034"/>
            <a:ext cx="12182010" cy="68479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29FB67-ACCB-EA1D-8108-FECBC8C4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222" y="5305878"/>
            <a:ext cx="6765020" cy="133084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j-lt"/>
                <a:cs typeface="+mj-lt"/>
              </a:rPr>
              <a:t>EVABELLIE W</a:t>
            </a:r>
            <a:br>
              <a:rPr lang="en-US" sz="1600" dirty="0">
                <a:latin typeface="Times New Roman"/>
                <a:ea typeface="+mj-lt"/>
                <a:cs typeface="+mj-lt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SIRE: COLMAN</a:t>
            </a:r>
            <a:br>
              <a:rPr lang="en-US" sz="1300" dirty="0"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DAM: ANNABELLIE</a:t>
            </a:r>
            <a:br>
              <a:rPr lang="en-US" sz="1300" dirty="0"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AGE: 15, SEX: MARE</a:t>
            </a:r>
          </a:p>
        </p:txBody>
      </p:sp>
    </p:spTree>
    <p:extLst>
      <p:ext uri="{BB962C8B-B14F-4D97-AF65-F5344CB8AC3E}">
        <p14:creationId xmlns:p14="http://schemas.microsoft.com/office/powerpoint/2010/main" val="3866880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CDBEA-3BFB-A8FD-CB32-5A3EAA27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-4330"/>
            <a:ext cx="6462583" cy="13817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/>
                <a:ea typeface="+mj-lt"/>
                <a:cs typeface="Times New Roman"/>
              </a:rPr>
              <a:t>LEGALAND SANDRO</a:t>
            </a:r>
            <a:br>
              <a:rPr lang="en-US" b="1" dirty="0">
                <a:latin typeface="Times New Roman"/>
                <a:ea typeface="+mj-lt"/>
                <a:cs typeface="Times New Roman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SIRE: SANDRO BOY</a:t>
            </a:r>
            <a:b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DAM: DRUMILLER DIGITAL</a:t>
            </a:r>
            <a:b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 OF DAM: CLINTON</a:t>
            </a:r>
            <a:br>
              <a:rPr lang="en-US" sz="1300" dirty="0">
                <a:latin typeface="Times New Roman"/>
                <a:cs typeface="Times New Roman"/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AGE: 10, SEX: GELDING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329B6-4FE3-F76C-0CEF-7220685D8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487841"/>
            <a:ext cx="8563299" cy="39119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BACKGROUND</a:t>
            </a: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 </a:t>
            </a:r>
          </a:p>
          <a:p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ENROLLED IN VORTEXC PROGRAM SEPT 2023. </a:t>
            </a:r>
          </a:p>
          <a:p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YOUNG WITH POTENTIAL (9 Y/O) </a:t>
            </a:r>
          </a:p>
          <a:p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DEVELOPMENT  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PROGRESS</a:t>
            </a: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</a:t>
            </a:r>
          </a:p>
          <a:p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FEI 3*- </a:t>
            </a:r>
            <a:r>
              <a:rPr 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6* EVENTS WITHIN 5 MONTHS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PERFORMANCE</a:t>
            </a: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 </a:t>
            </a:r>
          </a:p>
          <a:p>
            <a:r>
              <a:rPr lang="en-US" sz="2000">
                <a:latin typeface="Times New Roman"/>
                <a:ea typeface="+mn-lt"/>
                <a:cs typeface="Times New Roman"/>
              </a:rPr>
              <a:t>FULL PARTICIPATION IN ALL EIGHT 2024 5* WEF EVENTS</a:t>
            </a:r>
            <a:endParaRPr lang="en-US" sz="20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OLYMPIC QUALIFIER</a:t>
            </a:r>
          </a:p>
          <a:p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2024 MAJOR LEAGUE SHOW JUMPING SERIES</a:t>
            </a:r>
          </a:p>
          <a:p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2025 WEF</a:t>
            </a:r>
          </a:p>
        </p:txBody>
      </p:sp>
      <p:pic>
        <p:nvPicPr>
          <p:cNvPr id="4" name="Picture 3" descr="A person riding a horse&#10;&#10;Description automatically generated">
            <a:extLst>
              <a:ext uri="{FF2B5EF4-FFF2-40B4-BE49-F238E27FC236}">
                <a16:creationId xmlns:a16="http://schemas.microsoft.com/office/drawing/2014/main" id="{F92D1DE3-0B81-16DD-5F5E-4EE6F41C2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7" r="10277" b="4"/>
          <a:stretch/>
        </p:blipFill>
        <p:spPr>
          <a:xfrm>
            <a:off x="7651961" y="139434"/>
            <a:ext cx="3908807" cy="3291840"/>
          </a:xfrm>
          <a:prstGeom prst="rect">
            <a:avLst/>
          </a:prstGeom>
        </p:spPr>
      </p:pic>
      <p:pic>
        <p:nvPicPr>
          <p:cNvPr id="6" name="Picture 5" descr="A person riding a horse jumping over a fence&#10;&#10;Description automatically generated">
            <a:extLst>
              <a:ext uri="{FF2B5EF4-FFF2-40B4-BE49-F238E27FC236}">
                <a16:creationId xmlns:a16="http://schemas.microsoft.com/office/drawing/2014/main" id="{BEF49EAC-DB28-3C2B-C206-64B142305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3" r="10612" b="-2"/>
          <a:stretch/>
        </p:blipFill>
        <p:spPr>
          <a:xfrm>
            <a:off x="7648149" y="3609606"/>
            <a:ext cx="3912619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EFFA17B-4570-4DBF-B52B-4DA2032CD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7E044B5-BE84-43DF-9B50-2E334209D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0092" y="0"/>
            <a:ext cx="4681908" cy="6858000"/>
          </a:xfrm>
          <a:custGeom>
            <a:avLst/>
            <a:gdLst>
              <a:gd name="connsiteX0" fmla="*/ 1798249 w 4681908"/>
              <a:gd name="connsiteY0" fmla="*/ 0 h 6858000"/>
              <a:gd name="connsiteX1" fmla="*/ 4681908 w 4681908"/>
              <a:gd name="connsiteY1" fmla="*/ 0 h 6858000"/>
              <a:gd name="connsiteX2" fmla="*/ 4681908 w 4681908"/>
              <a:gd name="connsiteY2" fmla="*/ 6858000 h 6858000"/>
              <a:gd name="connsiteX3" fmla="*/ 0 w 4681908"/>
              <a:gd name="connsiteY3" fmla="*/ 6858000 h 6858000"/>
              <a:gd name="connsiteX4" fmla="*/ 1539 w 4681908"/>
              <a:gd name="connsiteY4" fmla="*/ 6856393 h 6858000"/>
              <a:gd name="connsiteX5" fmla="*/ 15349 w 4681908"/>
              <a:gd name="connsiteY5" fmla="*/ 6833717 h 6858000"/>
              <a:gd name="connsiteX6" fmla="*/ 93540 w 4681908"/>
              <a:gd name="connsiteY6" fmla="*/ 6694002 h 6858000"/>
              <a:gd name="connsiteX7" fmla="*/ 124187 w 4681908"/>
              <a:gd name="connsiteY7" fmla="*/ 6533998 h 6858000"/>
              <a:gd name="connsiteX8" fmla="*/ 152268 w 4681908"/>
              <a:gd name="connsiteY8" fmla="*/ 6372437 h 6858000"/>
              <a:gd name="connsiteX9" fmla="*/ 199255 w 4681908"/>
              <a:gd name="connsiteY9" fmla="*/ 6256704 h 6858000"/>
              <a:gd name="connsiteX10" fmla="*/ 294725 w 4681908"/>
              <a:gd name="connsiteY10" fmla="*/ 6095161 h 6858000"/>
              <a:gd name="connsiteX11" fmla="*/ 545477 w 4681908"/>
              <a:gd name="connsiteY11" fmla="*/ 5642612 h 6858000"/>
              <a:gd name="connsiteX12" fmla="*/ 613646 w 4681908"/>
              <a:gd name="connsiteY12" fmla="*/ 5422246 h 6858000"/>
              <a:gd name="connsiteX13" fmla="*/ 652930 w 4681908"/>
              <a:gd name="connsiteY13" fmla="*/ 5061925 h 6858000"/>
              <a:gd name="connsiteX14" fmla="*/ 648134 w 4681908"/>
              <a:gd name="connsiteY14" fmla="*/ 4884700 h 6858000"/>
              <a:gd name="connsiteX15" fmla="*/ 655524 w 4681908"/>
              <a:gd name="connsiteY15" fmla="*/ 4561312 h 6858000"/>
              <a:gd name="connsiteX16" fmla="*/ 664940 w 4681908"/>
              <a:gd name="connsiteY16" fmla="*/ 4326216 h 6858000"/>
              <a:gd name="connsiteX17" fmla="*/ 698135 w 4681908"/>
              <a:gd name="connsiteY17" fmla="*/ 4131832 h 6858000"/>
              <a:gd name="connsiteX18" fmla="*/ 765400 w 4681908"/>
              <a:gd name="connsiteY18" fmla="*/ 3872858 h 6858000"/>
              <a:gd name="connsiteX19" fmla="*/ 799284 w 4681908"/>
              <a:gd name="connsiteY19" fmla="*/ 3744732 h 6858000"/>
              <a:gd name="connsiteX20" fmla="*/ 807627 w 4681908"/>
              <a:gd name="connsiteY20" fmla="*/ 3561990 h 6858000"/>
              <a:gd name="connsiteX21" fmla="*/ 816404 w 4681908"/>
              <a:gd name="connsiteY21" fmla="*/ 3558396 h 6858000"/>
              <a:gd name="connsiteX22" fmla="*/ 837267 w 4681908"/>
              <a:gd name="connsiteY22" fmla="*/ 3494675 h 6858000"/>
              <a:gd name="connsiteX23" fmla="*/ 869574 w 4681908"/>
              <a:gd name="connsiteY23" fmla="*/ 3241478 h 6858000"/>
              <a:gd name="connsiteX24" fmla="*/ 911473 w 4681908"/>
              <a:gd name="connsiteY24" fmla="*/ 3117781 h 6858000"/>
              <a:gd name="connsiteX25" fmla="*/ 932923 w 4681908"/>
              <a:gd name="connsiteY25" fmla="*/ 3078715 h 6858000"/>
              <a:gd name="connsiteX26" fmla="*/ 968445 w 4681908"/>
              <a:gd name="connsiteY26" fmla="*/ 3012958 h 6858000"/>
              <a:gd name="connsiteX27" fmla="*/ 1011340 w 4681908"/>
              <a:gd name="connsiteY27" fmla="*/ 2960757 h 6858000"/>
              <a:gd name="connsiteX28" fmla="*/ 1104578 w 4681908"/>
              <a:gd name="connsiteY28" fmla="*/ 2867961 h 6858000"/>
              <a:gd name="connsiteX29" fmla="*/ 1159252 w 4681908"/>
              <a:gd name="connsiteY29" fmla="*/ 2765291 h 6858000"/>
              <a:gd name="connsiteX30" fmla="*/ 1208779 w 4681908"/>
              <a:gd name="connsiteY30" fmla="*/ 2692681 h 6858000"/>
              <a:gd name="connsiteX31" fmla="*/ 1272110 w 4681908"/>
              <a:gd name="connsiteY31" fmla="*/ 2560718 h 6858000"/>
              <a:gd name="connsiteX32" fmla="*/ 1331138 w 4681908"/>
              <a:gd name="connsiteY32" fmla="*/ 2383805 h 6858000"/>
              <a:gd name="connsiteX33" fmla="*/ 1358622 w 4681908"/>
              <a:gd name="connsiteY33" fmla="*/ 2311485 h 6858000"/>
              <a:gd name="connsiteX34" fmla="*/ 1424084 w 4681908"/>
              <a:gd name="connsiteY34" fmla="*/ 2227529 h 6858000"/>
              <a:gd name="connsiteX35" fmla="*/ 1464279 w 4681908"/>
              <a:gd name="connsiteY35" fmla="*/ 2182389 h 6858000"/>
              <a:gd name="connsiteX36" fmla="*/ 1510638 w 4681908"/>
              <a:gd name="connsiteY36" fmla="*/ 2128292 h 6858000"/>
              <a:gd name="connsiteX37" fmla="*/ 1529893 w 4681908"/>
              <a:gd name="connsiteY37" fmla="*/ 2011609 h 6858000"/>
              <a:gd name="connsiteX38" fmla="*/ 1539225 w 4681908"/>
              <a:gd name="connsiteY38" fmla="*/ 1926204 h 6858000"/>
              <a:gd name="connsiteX39" fmla="*/ 1563554 w 4681908"/>
              <a:gd name="connsiteY39" fmla="*/ 1801454 h 6858000"/>
              <a:gd name="connsiteX40" fmla="*/ 1566638 w 4681908"/>
              <a:gd name="connsiteY40" fmla="*/ 1743950 h 6858000"/>
              <a:gd name="connsiteX41" fmla="*/ 1587121 w 4681908"/>
              <a:gd name="connsiteY41" fmla="*/ 1643314 h 6858000"/>
              <a:gd name="connsiteX42" fmla="*/ 1602170 w 4681908"/>
              <a:gd name="connsiteY42" fmla="*/ 1533847 h 6858000"/>
              <a:gd name="connsiteX43" fmla="*/ 1637966 w 4681908"/>
              <a:gd name="connsiteY43" fmla="*/ 1480393 h 6858000"/>
              <a:gd name="connsiteX44" fmla="*/ 1642359 w 4681908"/>
              <a:gd name="connsiteY44" fmla="*/ 1388013 h 6858000"/>
              <a:gd name="connsiteX45" fmla="*/ 1652762 w 4681908"/>
              <a:gd name="connsiteY45" fmla="*/ 1342661 h 6858000"/>
              <a:gd name="connsiteX46" fmla="*/ 1674754 w 4681908"/>
              <a:gd name="connsiteY46" fmla="*/ 1255098 h 6858000"/>
              <a:gd name="connsiteX47" fmla="*/ 1704878 w 4681908"/>
              <a:gd name="connsiteY47" fmla="*/ 1177596 h 6858000"/>
              <a:gd name="connsiteX48" fmla="*/ 1715570 w 4681908"/>
              <a:gd name="connsiteY48" fmla="*/ 1025163 h 6858000"/>
              <a:gd name="connsiteX49" fmla="*/ 1700083 w 4681908"/>
              <a:gd name="connsiteY49" fmla="*/ 975521 h 6858000"/>
              <a:gd name="connsiteX50" fmla="*/ 1708914 w 4681908"/>
              <a:gd name="connsiteY50" fmla="*/ 918418 h 6858000"/>
              <a:gd name="connsiteX51" fmla="*/ 1698651 w 4681908"/>
              <a:gd name="connsiteY51" fmla="*/ 863412 h 6858000"/>
              <a:gd name="connsiteX52" fmla="*/ 1720022 w 4681908"/>
              <a:gd name="connsiteY52" fmla="*/ 811469 h 6858000"/>
              <a:gd name="connsiteX53" fmla="*/ 1743498 w 4681908"/>
              <a:gd name="connsiteY53" fmla="*/ 738889 h 6858000"/>
              <a:gd name="connsiteX54" fmla="*/ 1742162 w 4681908"/>
              <a:gd name="connsiteY54" fmla="*/ 684770 h 6858000"/>
              <a:gd name="connsiteX55" fmla="*/ 1770672 w 4681908"/>
              <a:gd name="connsiteY55" fmla="*/ 536456 h 6858000"/>
              <a:gd name="connsiteX56" fmla="*/ 1733572 w 4681908"/>
              <a:gd name="connsiteY56" fmla="*/ 385471 h 6858000"/>
              <a:gd name="connsiteX57" fmla="*/ 1765855 w 4681908"/>
              <a:gd name="connsiteY57" fmla="*/ 85543 h 6858000"/>
              <a:gd name="connsiteX58" fmla="*/ 1794092 w 4681908"/>
              <a:gd name="connsiteY58" fmla="*/ 18241 h 6858000"/>
              <a:gd name="connsiteX59" fmla="*/ 1798106 w 4681908"/>
              <a:gd name="connsiteY59" fmla="*/ 3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681908" h="6858000">
                <a:moveTo>
                  <a:pt x="1798249" y="0"/>
                </a:moveTo>
                <a:lnTo>
                  <a:pt x="4681908" y="0"/>
                </a:lnTo>
                <a:lnTo>
                  <a:pt x="4681908" y="6858000"/>
                </a:lnTo>
                <a:lnTo>
                  <a:pt x="0" y="6858000"/>
                </a:lnTo>
                <a:lnTo>
                  <a:pt x="1539" y="6856393"/>
                </a:lnTo>
                <a:cubicBezTo>
                  <a:pt x="9461" y="6847207"/>
                  <a:pt x="14894" y="6839241"/>
                  <a:pt x="15349" y="6833717"/>
                </a:cubicBezTo>
                <a:cubicBezTo>
                  <a:pt x="-13609" y="6771109"/>
                  <a:pt x="96112" y="6770445"/>
                  <a:pt x="93540" y="6694002"/>
                </a:cubicBezTo>
                <a:cubicBezTo>
                  <a:pt x="101964" y="6598352"/>
                  <a:pt x="126642" y="6616020"/>
                  <a:pt x="124187" y="6533998"/>
                </a:cubicBezTo>
                <a:cubicBezTo>
                  <a:pt x="118551" y="6499074"/>
                  <a:pt x="175406" y="6472745"/>
                  <a:pt x="152268" y="6372437"/>
                </a:cubicBezTo>
                <a:cubicBezTo>
                  <a:pt x="179590" y="6364405"/>
                  <a:pt x="200403" y="6274611"/>
                  <a:pt x="199255" y="6256704"/>
                </a:cubicBezTo>
                <a:cubicBezTo>
                  <a:pt x="208468" y="6182230"/>
                  <a:pt x="277259" y="6172819"/>
                  <a:pt x="294725" y="6095161"/>
                </a:cubicBezTo>
                <a:cubicBezTo>
                  <a:pt x="297658" y="5985388"/>
                  <a:pt x="546656" y="5713550"/>
                  <a:pt x="545477" y="5642612"/>
                </a:cubicBezTo>
                <a:cubicBezTo>
                  <a:pt x="560431" y="5537311"/>
                  <a:pt x="612340" y="5496801"/>
                  <a:pt x="613646" y="5422246"/>
                </a:cubicBezTo>
                <a:cubicBezTo>
                  <a:pt x="621519" y="5240042"/>
                  <a:pt x="644816" y="5249831"/>
                  <a:pt x="652930" y="5061925"/>
                </a:cubicBezTo>
                <a:cubicBezTo>
                  <a:pt x="657570" y="4944789"/>
                  <a:pt x="643495" y="5001836"/>
                  <a:pt x="648134" y="4884700"/>
                </a:cubicBezTo>
                <a:lnTo>
                  <a:pt x="655524" y="4561312"/>
                </a:lnTo>
                <a:cubicBezTo>
                  <a:pt x="660875" y="4551841"/>
                  <a:pt x="662257" y="4340331"/>
                  <a:pt x="664940" y="4326216"/>
                </a:cubicBezTo>
                <a:cubicBezTo>
                  <a:pt x="684686" y="4269827"/>
                  <a:pt x="676409" y="4190482"/>
                  <a:pt x="698135" y="4131832"/>
                </a:cubicBezTo>
                <a:cubicBezTo>
                  <a:pt x="716127" y="4128386"/>
                  <a:pt x="749650" y="3857168"/>
                  <a:pt x="765400" y="3872858"/>
                </a:cubicBezTo>
                <a:cubicBezTo>
                  <a:pt x="759238" y="3830057"/>
                  <a:pt x="783354" y="3770374"/>
                  <a:pt x="799284" y="3744732"/>
                </a:cubicBezTo>
                <a:cubicBezTo>
                  <a:pt x="817682" y="3693457"/>
                  <a:pt x="795916" y="3600378"/>
                  <a:pt x="807627" y="3561990"/>
                </a:cubicBezTo>
                <a:cubicBezTo>
                  <a:pt x="810599" y="3561430"/>
                  <a:pt x="813557" y="3560220"/>
                  <a:pt x="816404" y="3558396"/>
                </a:cubicBezTo>
                <a:cubicBezTo>
                  <a:pt x="832943" y="3547807"/>
                  <a:pt x="842287" y="3519276"/>
                  <a:pt x="837267" y="3494675"/>
                </a:cubicBezTo>
                <a:cubicBezTo>
                  <a:pt x="829947" y="3390102"/>
                  <a:pt x="854503" y="3316294"/>
                  <a:pt x="869574" y="3241478"/>
                </a:cubicBezTo>
                <a:cubicBezTo>
                  <a:pt x="890300" y="3159407"/>
                  <a:pt x="911785" y="3238523"/>
                  <a:pt x="911473" y="3117781"/>
                </a:cubicBezTo>
                <a:cubicBezTo>
                  <a:pt x="927966" y="3116376"/>
                  <a:pt x="932546" y="3104275"/>
                  <a:pt x="932923" y="3078715"/>
                </a:cubicBezTo>
                <a:cubicBezTo>
                  <a:pt x="943973" y="3039527"/>
                  <a:pt x="976055" y="3065796"/>
                  <a:pt x="968445" y="3012958"/>
                </a:cubicBezTo>
                <a:lnTo>
                  <a:pt x="1011340" y="2960757"/>
                </a:lnTo>
                <a:cubicBezTo>
                  <a:pt x="1004876" y="2960646"/>
                  <a:pt x="1100323" y="2883936"/>
                  <a:pt x="1104578" y="2867961"/>
                </a:cubicBezTo>
                <a:lnTo>
                  <a:pt x="1159252" y="2765291"/>
                </a:lnTo>
                <a:cubicBezTo>
                  <a:pt x="1190891" y="2732947"/>
                  <a:pt x="1189970" y="2726776"/>
                  <a:pt x="1208779" y="2692681"/>
                </a:cubicBezTo>
                <a:cubicBezTo>
                  <a:pt x="1227589" y="2658585"/>
                  <a:pt x="1223379" y="2638914"/>
                  <a:pt x="1272110" y="2560718"/>
                </a:cubicBezTo>
                <a:cubicBezTo>
                  <a:pt x="1299758" y="2530054"/>
                  <a:pt x="1290409" y="2444798"/>
                  <a:pt x="1331138" y="2383805"/>
                </a:cubicBezTo>
                <a:cubicBezTo>
                  <a:pt x="1348500" y="2386705"/>
                  <a:pt x="1362194" y="2342095"/>
                  <a:pt x="1358622" y="2311485"/>
                </a:cubicBezTo>
                <a:lnTo>
                  <a:pt x="1424084" y="2227529"/>
                </a:lnTo>
                <a:cubicBezTo>
                  <a:pt x="1448202" y="2231105"/>
                  <a:pt x="1436030" y="2216793"/>
                  <a:pt x="1464279" y="2182389"/>
                </a:cubicBezTo>
                <a:cubicBezTo>
                  <a:pt x="1483624" y="2172809"/>
                  <a:pt x="1488022" y="2154559"/>
                  <a:pt x="1510638" y="2128292"/>
                </a:cubicBezTo>
                <a:cubicBezTo>
                  <a:pt x="1528858" y="2119330"/>
                  <a:pt x="1511922" y="2034304"/>
                  <a:pt x="1529893" y="2011609"/>
                </a:cubicBezTo>
                <a:cubicBezTo>
                  <a:pt x="1542617" y="1987756"/>
                  <a:pt x="1516840" y="1987045"/>
                  <a:pt x="1539225" y="1926204"/>
                </a:cubicBezTo>
                <a:cubicBezTo>
                  <a:pt x="1555410" y="1867659"/>
                  <a:pt x="1547958" y="1863996"/>
                  <a:pt x="1563554" y="1801454"/>
                </a:cubicBezTo>
                <a:cubicBezTo>
                  <a:pt x="1574626" y="1759297"/>
                  <a:pt x="1560184" y="1767049"/>
                  <a:pt x="1566638" y="1743950"/>
                </a:cubicBezTo>
                <a:cubicBezTo>
                  <a:pt x="1595856" y="1715471"/>
                  <a:pt x="1557786" y="1663533"/>
                  <a:pt x="1587121" y="1643314"/>
                </a:cubicBezTo>
                <a:lnTo>
                  <a:pt x="1602170" y="1533847"/>
                </a:lnTo>
                <a:lnTo>
                  <a:pt x="1637966" y="1480393"/>
                </a:lnTo>
                <a:cubicBezTo>
                  <a:pt x="1646856" y="1463577"/>
                  <a:pt x="1638987" y="1400444"/>
                  <a:pt x="1642359" y="1388013"/>
                </a:cubicBezTo>
                <a:cubicBezTo>
                  <a:pt x="1656584" y="1384759"/>
                  <a:pt x="1653549" y="1368952"/>
                  <a:pt x="1652762" y="1342661"/>
                </a:cubicBezTo>
                <a:cubicBezTo>
                  <a:pt x="1660631" y="1301207"/>
                  <a:pt x="1669675" y="1295552"/>
                  <a:pt x="1674754" y="1255098"/>
                </a:cubicBezTo>
                <a:cubicBezTo>
                  <a:pt x="1700138" y="1203692"/>
                  <a:pt x="1696660" y="1233246"/>
                  <a:pt x="1704878" y="1177596"/>
                </a:cubicBezTo>
                <a:cubicBezTo>
                  <a:pt x="1718586" y="1144523"/>
                  <a:pt x="1698499" y="1090500"/>
                  <a:pt x="1715570" y="1025163"/>
                </a:cubicBezTo>
                <a:cubicBezTo>
                  <a:pt x="1729180" y="984416"/>
                  <a:pt x="1691906" y="998408"/>
                  <a:pt x="1700083" y="975521"/>
                </a:cubicBezTo>
                <a:lnTo>
                  <a:pt x="1708914" y="918418"/>
                </a:lnTo>
                <a:lnTo>
                  <a:pt x="1698651" y="863412"/>
                </a:lnTo>
                <a:cubicBezTo>
                  <a:pt x="1696428" y="860295"/>
                  <a:pt x="1725108" y="812899"/>
                  <a:pt x="1720022" y="811469"/>
                </a:cubicBezTo>
                <a:lnTo>
                  <a:pt x="1743498" y="738889"/>
                </a:lnTo>
                <a:lnTo>
                  <a:pt x="1742162" y="684770"/>
                </a:lnTo>
                <a:lnTo>
                  <a:pt x="1770672" y="536456"/>
                </a:lnTo>
                <a:cubicBezTo>
                  <a:pt x="1794771" y="488535"/>
                  <a:pt x="1721652" y="475797"/>
                  <a:pt x="1733572" y="385471"/>
                </a:cubicBezTo>
                <a:cubicBezTo>
                  <a:pt x="1739248" y="310321"/>
                  <a:pt x="1755769" y="146747"/>
                  <a:pt x="1765855" y="85543"/>
                </a:cubicBezTo>
                <a:cubicBezTo>
                  <a:pt x="1750000" y="48730"/>
                  <a:pt x="1784943" y="49967"/>
                  <a:pt x="1794092" y="18241"/>
                </a:cubicBezTo>
                <a:cubicBezTo>
                  <a:pt x="1794781" y="11140"/>
                  <a:pt x="1796242" y="5450"/>
                  <a:pt x="1798106" y="32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16A9C-FD52-F3B0-A60D-D2859BEF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61" y="-2311"/>
            <a:ext cx="6765020" cy="133084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j-lt"/>
                <a:cs typeface="+mj-lt"/>
              </a:rPr>
              <a:t>DONNER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j-lt"/>
                <a:cs typeface="+mj-lt"/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SIRE: THUNDER VD ZUUTHOEVE</a:t>
            </a:r>
            <a:b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DAM: BURMESE</a:t>
            </a:r>
            <a:b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 OF DAM: HEARTBREAKER</a:t>
            </a:r>
            <a:b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AGE: 14, SEX: GELDING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DBF33-BC8E-57FD-1BF3-BAC097935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29" y="1339159"/>
            <a:ext cx="7865878" cy="52017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BACKGROUND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: 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JANUARY 2024 ACQUISITION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EXCELLENT VALUE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HIGHEST POTENTIAL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PROGRESS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: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FEI 3* TO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FEI 6*  WITHIN 6 MONTHS</a:t>
            </a: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PERFORMANCE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: 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ACTIVE IN 2024 WEF SEASON 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PODIUM FINISH 2024 SPRUCE MEADOWS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FUTURE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: 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OLYMPIC QUALIFIER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2024 MLSJ SERIES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n-lt"/>
                <a:cs typeface="+mn-lt"/>
              </a:rPr>
              <a:t>2025 WEF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06EE196-46B1-4987-B8E2-2681AD6A9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2554" y="657573"/>
            <a:ext cx="3022685" cy="554285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erson riding a horse jumping a hurdle&#10;&#10;Description automatically generated">
            <a:extLst>
              <a:ext uri="{FF2B5EF4-FFF2-40B4-BE49-F238E27FC236}">
                <a16:creationId xmlns:a16="http://schemas.microsoft.com/office/drawing/2014/main" id="{EE8C390E-F1B2-8E4C-AFA5-A9E0014FD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4" r="13888" b="-3"/>
          <a:stretch/>
        </p:blipFill>
        <p:spPr>
          <a:xfrm>
            <a:off x="8666329" y="819568"/>
            <a:ext cx="2699424" cy="2580818"/>
          </a:xfrm>
          <a:prstGeom prst="rect">
            <a:avLst/>
          </a:prstGeom>
        </p:spPr>
      </p:pic>
      <p:pic>
        <p:nvPicPr>
          <p:cNvPr id="6" name="Picture 5" descr="A person riding a horse over a hurdle&#10;&#10;Description automatically generated">
            <a:extLst>
              <a:ext uri="{FF2B5EF4-FFF2-40B4-BE49-F238E27FC236}">
                <a16:creationId xmlns:a16="http://schemas.microsoft.com/office/drawing/2014/main" id="{DD7CBDB7-041F-1822-4F2B-94F0B19FF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87" r="-2" b="11218"/>
          <a:stretch/>
        </p:blipFill>
        <p:spPr>
          <a:xfrm>
            <a:off x="8666329" y="3454115"/>
            <a:ext cx="2699424" cy="2592028"/>
          </a:xfrm>
          <a:prstGeom prst="rect">
            <a:avLst/>
          </a:prstGeom>
        </p:spPr>
      </p:pic>
      <p:sp>
        <p:nvSpPr>
          <p:cNvPr id="44" name="Rectangle 6">
            <a:extLst>
              <a:ext uri="{FF2B5EF4-FFF2-40B4-BE49-F238E27FC236}">
                <a16:creationId xmlns:a16="http://schemas.microsoft.com/office/drawing/2014/main" id="{C99D11B4-B61D-4ECC-AA3A-DE3A9B69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0083" y="6115460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40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329E8A2-157C-4049-BCB2-7EF4A2F6F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4FBC4-FE20-D973-2D74-61D1B326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18" y="67071"/>
            <a:ext cx="6099510" cy="1289913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Times New Roman"/>
                <a:ea typeface="+mj-lt"/>
                <a:cs typeface="+mj-lt"/>
              </a:rPr>
              <a:t>QOURTOIS</a:t>
            </a:r>
            <a:br>
              <a:rPr lang="en-US" sz="4000" b="1" dirty="0">
                <a:latin typeface="Times New Roman"/>
                <a:ea typeface="+mj-lt"/>
                <a:cs typeface="+mj-lt"/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SIRE: NABAB DE REVE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DAM: UPHDIM VAN DE PUITVOET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 OF DAM: HEARTBREAKER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AGE: 08, SEX: GELDING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88A4C-E249-B472-7AB6-2C6A12209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18" y="1598284"/>
            <a:ext cx="6804610" cy="4515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BACKGROUND</a:t>
            </a:r>
            <a:r>
              <a:rPr lang="en-US" sz="2000">
                <a:latin typeface="Times New Roman"/>
                <a:ea typeface="+mn-lt"/>
                <a:cs typeface="+mn-lt"/>
              </a:rPr>
              <a:t>: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VALUE ACQUISITION – APRIL 2024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HIGH POTENTIAL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YOUNG (8 Y/O)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DEVELOPMENT PROJECT (~1.5YR USUALLY)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PROGRESS</a:t>
            </a:r>
            <a:r>
              <a:rPr lang="en-US" sz="2000">
                <a:latin typeface="Times New Roman"/>
                <a:ea typeface="+mn-lt"/>
                <a:cs typeface="+mn-lt"/>
              </a:rPr>
              <a:t>: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QUALIFIED FOR </a:t>
            </a:r>
            <a:r>
              <a:rPr lang="en-US" sz="2000" b="1">
                <a:latin typeface="Times New Roman"/>
                <a:ea typeface="+mn-lt"/>
                <a:cs typeface="+mn-lt"/>
              </a:rPr>
              <a:t>6* FEI WITHIN 3 MONTHS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FUTURE</a:t>
            </a:r>
            <a:r>
              <a:rPr lang="en-US" sz="2000">
                <a:latin typeface="Times New Roman"/>
                <a:ea typeface="+mn-lt"/>
                <a:cs typeface="+mn-lt"/>
              </a:rPr>
              <a:t>: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2024 MLSJ SERIES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2025 WEF SEASON</a:t>
            </a: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5" name="Picture 4" descr="A person riding a horse over a hurdle&#10;&#10;Description automatically generated">
            <a:extLst>
              <a:ext uri="{FF2B5EF4-FFF2-40B4-BE49-F238E27FC236}">
                <a16:creationId xmlns:a16="http://schemas.microsoft.com/office/drawing/2014/main" id="{57D4B0AE-9022-0B7B-9EED-489E4C2C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4" r="16463" b="-1"/>
          <a:stretch/>
        </p:blipFill>
        <p:spPr>
          <a:xfrm>
            <a:off x="7992343" y="722571"/>
            <a:ext cx="3194003" cy="3177757"/>
          </a:xfrm>
          <a:prstGeom prst="rect">
            <a:avLst/>
          </a:prstGeom>
        </p:spPr>
      </p:pic>
      <p:pic>
        <p:nvPicPr>
          <p:cNvPr id="6" name="Picture 5" descr="A person riding a horse over a hurdle&#10;&#10;Description automatically generated">
            <a:extLst>
              <a:ext uri="{FF2B5EF4-FFF2-40B4-BE49-F238E27FC236}">
                <a16:creationId xmlns:a16="http://schemas.microsoft.com/office/drawing/2014/main" id="{628AD0E3-BCB6-85CA-2D7A-DBF6D1F7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3" b="-5"/>
          <a:stretch/>
        </p:blipFill>
        <p:spPr>
          <a:xfrm>
            <a:off x="7992343" y="4065708"/>
            <a:ext cx="3194003" cy="20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2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06BAC-1331-0943-CB91-78C9D3F8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92" y="-2309"/>
            <a:ext cx="6650303" cy="133051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ea typeface="+mj-lt"/>
                <a:cs typeface="+mj-lt"/>
              </a:rPr>
              <a:t>LUIDAM QUALITY</a:t>
            </a:r>
            <a:br>
              <a:rPr lang="en-US" b="1" dirty="0">
                <a:latin typeface="Times New Roman"/>
                <a:ea typeface="+mj-lt"/>
                <a:cs typeface="+mj-lt"/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SIRE: LUIDAM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DAM: QUALITYKEE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SIRE OF DAM: OBOS QUALITY 004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AGE: 09, SEX: GELDING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2775D-58F6-1700-AEAF-59B1FD7E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634" y="1449701"/>
            <a:ext cx="6300992" cy="390890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BACKGROUND</a:t>
            </a:r>
            <a:r>
              <a:rPr lang="en-US" sz="2000">
                <a:latin typeface="Times New Roman"/>
                <a:ea typeface="+mn-lt"/>
                <a:cs typeface="+mn-lt"/>
              </a:rPr>
              <a:t>: 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YOUNG HORSE (9 Y/O)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INTESTINAL STONE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PAINFUL CONDITION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WORSENING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RECOVERY</a:t>
            </a:r>
            <a:r>
              <a:rPr lang="en-US" sz="2000">
                <a:latin typeface="Times New Roman"/>
                <a:ea typeface="+mn-lt"/>
                <a:cs typeface="+mn-lt"/>
              </a:rPr>
              <a:t>:</a:t>
            </a:r>
            <a:endParaRPr lang="en-US" sz="2000">
              <a:latin typeface="Times New Roman"/>
              <a:ea typeface="+mn-lt"/>
              <a:cs typeface="Times New Roman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VORTEXC PROGRAM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STONE WAS MITIGATED NONINVASIVELY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QUICK RETURN TO HEALTHY STATE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CURRENT STATUS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SUMMER TRAINING IN CANADA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2024 MAJOR LEAGUE SHOW JUMPING SERIES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2025 WEF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008504-D2A4-4E91-8DFB-8E297027A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69892" y="-4"/>
            <a:ext cx="3622108" cy="6859295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6958160 w 8515751"/>
              <a:gd name="connsiteY2" fmla="*/ 70714 h 6857999"/>
              <a:gd name="connsiteX3" fmla="*/ 6922034 w 8515751"/>
              <a:gd name="connsiteY3" fmla="*/ 154825 h 6857999"/>
              <a:gd name="connsiteX4" fmla="*/ 6864029 w 8515751"/>
              <a:gd name="connsiteY4" fmla="*/ 301580 h 6857999"/>
              <a:gd name="connsiteX5" fmla="*/ 6842156 w 8515751"/>
              <a:gd name="connsiteY5" fmla="*/ 642469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6922034 w 8515751"/>
              <a:gd name="connsiteY3" fmla="*/ 154825 h 6857999"/>
              <a:gd name="connsiteX4" fmla="*/ 6864029 w 8515751"/>
              <a:gd name="connsiteY4" fmla="*/ 301580 h 6857999"/>
              <a:gd name="connsiteX5" fmla="*/ 6842156 w 8515751"/>
              <a:gd name="connsiteY5" fmla="*/ 642469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6864029 w 8515751"/>
              <a:gd name="connsiteY4" fmla="*/ 301580 h 6857999"/>
              <a:gd name="connsiteX5" fmla="*/ 6842156 w 8515751"/>
              <a:gd name="connsiteY5" fmla="*/ 642469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6842156 w 8515751"/>
              <a:gd name="connsiteY5" fmla="*/ 642469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6802087 w 8515751"/>
              <a:gd name="connsiteY6" fmla="*/ 818449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6551836 w 8515751"/>
              <a:gd name="connsiteY6" fmla="*/ 669593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6798684 w 8515751"/>
              <a:gd name="connsiteY7" fmla="*/ 875396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6758478 w 8515751"/>
              <a:gd name="connsiteY9" fmla="*/ 972424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7037119 w 8515751"/>
              <a:gd name="connsiteY69" fmla="*/ 6857999 h 6857999"/>
              <a:gd name="connsiteX70" fmla="*/ 0 w 8515751"/>
              <a:gd name="connsiteY70" fmla="*/ 6857999 h 6857999"/>
              <a:gd name="connsiteX71" fmla="*/ 0 w 8515751"/>
              <a:gd name="connsiteY71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7037119 w 8515751"/>
              <a:gd name="connsiteY68" fmla="*/ 6856494 h 6857999"/>
              <a:gd name="connsiteX69" fmla="*/ 0 w 8515751"/>
              <a:gd name="connsiteY69" fmla="*/ 6857999 h 6857999"/>
              <a:gd name="connsiteX70" fmla="*/ 0 w 8515751"/>
              <a:gd name="connsiteY70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21837 w 8515751"/>
              <a:gd name="connsiteY66" fmla="*/ 6743644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259466 w 8515751"/>
              <a:gd name="connsiteY2" fmla="*/ 70714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388791 w 8515751"/>
              <a:gd name="connsiteY26" fmla="*/ 3425292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319343 w 8515751"/>
              <a:gd name="connsiteY25" fmla="*/ 3170223 h 6857999"/>
              <a:gd name="connsiteX26" fmla="*/ 6563966 w 8515751"/>
              <a:gd name="connsiteY26" fmla="*/ 3563516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19546 w 8515751"/>
              <a:gd name="connsiteY25" fmla="*/ 3404139 h 6857999"/>
              <a:gd name="connsiteX26" fmla="*/ 6563966 w 8515751"/>
              <a:gd name="connsiteY26" fmla="*/ 3563516 h 6857999"/>
              <a:gd name="connsiteX27" fmla="*/ 6473625 w 8515751"/>
              <a:gd name="connsiteY27" fmla="*/ 3778499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19546 w 8515751"/>
              <a:gd name="connsiteY25" fmla="*/ 3404139 h 6857999"/>
              <a:gd name="connsiteX26" fmla="*/ 6563966 w 8515751"/>
              <a:gd name="connsiteY26" fmla="*/ 3563516 h 6857999"/>
              <a:gd name="connsiteX27" fmla="*/ 6598751 w 8515751"/>
              <a:gd name="connsiteY27" fmla="*/ 3704071 h 6857999"/>
              <a:gd name="connsiteX28" fmla="*/ 6488572 w 8515751"/>
              <a:gd name="connsiteY28" fmla="*/ 4010514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19546 w 8515751"/>
              <a:gd name="connsiteY25" fmla="*/ 3404139 h 6857999"/>
              <a:gd name="connsiteX26" fmla="*/ 6563966 w 8515751"/>
              <a:gd name="connsiteY26" fmla="*/ 3563516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19546 w 8515751"/>
              <a:gd name="connsiteY25" fmla="*/ 3404139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94404 w 8515751"/>
              <a:gd name="connsiteY25" fmla="*/ 3539311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94404 w 8515751"/>
              <a:gd name="connsiteY25" fmla="*/ 3539311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94404 w 8515751"/>
              <a:gd name="connsiteY25" fmla="*/ 3539311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488573 w 8515751"/>
              <a:gd name="connsiteY28" fmla="*/ 3882923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94404 w 8515751"/>
              <a:gd name="connsiteY25" fmla="*/ 3539311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317307 w 8515751"/>
              <a:gd name="connsiteY24" fmla="*/ 3167974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495097 w 8515751"/>
              <a:gd name="connsiteY24" fmla="*/ 3398562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495097 w 8515751"/>
              <a:gd name="connsiteY24" fmla="*/ 3398562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588668 w 8515751"/>
              <a:gd name="connsiteY24" fmla="*/ 3486026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6756983 w 8515751"/>
              <a:gd name="connsiteY8" fmla="*/ 952375 h 6857999"/>
              <a:gd name="connsiteX9" fmla="*/ 7033754 w 8515751"/>
              <a:gd name="connsiteY9" fmla="*/ 727875 h 6857999"/>
              <a:gd name="connsiteX10" fmla="*/ 6752651 w 8515751"/>
              <a:gd name="connsiteY10" fmla="*/ 996407 h 6857999"/>
              <a:gd name="connsiteX11" fmla="*/ 6716997 w 8515751"/>
              <a:gd name="connsiteY11" fmla="*/ 1091248 h 6857999"/>
              <a:gd name="connsiteX12" fmla="*/ 6657090 w 8515751"/>
              <a:gd name="connsiteY12" fmla="*/ 1307489 h 6857999"/>
              <a:gd name="connsiteX13" fmla="*/ 6508075 w 8515751"/>
              <a:gd name="connsiteY13" fmla="*/ 1709568 h 6857999"/>
              <a:gd name="connsiteX14" fmla="*/ 6462759 w 8515751"/>
              <a:gd name="connsiteY14" fmla="*/ 1811874 h 6857999"/>
              <a:gd name="connsiteX15" fmla="*/ 6383790 w 8515751"/>
              <a:gd name="connsiteY15" fmla="*/ 2228963 h 6857999"/>
              <a:gd name="connsiteX16" fmla="*/ 6369096 w 8515751"/>
              <a:gd name="connsiteY16" fmla="*/ 2404942 h 6857999"/>
              <a:gd name="connsiteX17" fmla="*/ 6365696 w 8515751"/>
              <a:gd name="connsiteY17" fmla="*/ 2461889 h 6857999"/>
              <a:gd name="connsiteX18" fmla="*/ 6323990 w 8515751"/>
              <a:gd name="connsiteY18" fmla="*/ 2538869 h 6857999"/>
              <a:gd name="connsiteX19" fmla="*/ 6299971 w 8515751"/>
              <a:gd name="connsiteY19" fmla="*/ 2852842 h 6857999"/>
              <a:gd name="connsiteX20" fmla="*/ 6305256 w 8515751"/>
              <a:gd name="connsiteY20" fmla="*/ 2965146 h 6857999"/>
              <a:gd name="connsiteX21" fmla="*/ 6297430 w 8515751"/>
              <a:gd name="connsiteY21" fmla="*/ 3010980 h 6857999"/>
              <a:gd name="connsiteX22" fmla="*/ 6301903 w 8515751"/>
              <a:gd name="connsiteY22" fmla="*/ 3017531 h 6857999"/>
              <a:gd name="connsiteX23" fmla="*/ 6312288 w 8515751"/>
              <a:gd name="connsiteY23" fmla="*/ 3141762 h 6857999"/>
              <a:gd name="connsiteX24" fmla="*/ 6588668 w 8515751"/>
              <a:gd name="connsiteY24" fmla="*/ 3486026 h 6857999"/>
              <a:gd name="connsiteX25" fmla="*/ 6585046 w 8515751"/>
              <a:gd name="connsiteY25" fmla="*/ 3571116 h 6857999"/>
              <a:gd name="connsiteX26" fmla="*/ 6629468 w 8515751"/>
              <a:gd name="connsiteY26" fmla="*/ 3623151 h 6857999"/>
              <a:gd name="connsiteX27" fmla="*/ 6598751 w 8515751"/>
              <a:gd name="connsiteY27" fmla="*/ 3704071 h 6857999"/>
              <a:gd name="connsiteX28" fmla="*/ 6554074 w 8515751"/>
              <a:gd name="connsiteY28" fmla="*/ 3775580 h 6857999"/>
              <a:gd name="connsiteX29" fmla="*/ 6542727 w 8515751"/>
              <a:gd name="connsiteY29" fmla="*/ 4142824 h 6857999"/>
              <a:gd name="connsiteX30" fmla="*/ 6574700 w 8515751"/>
              <a:gd name="connsiteY30" fmla="*/ 4253089 h 6857999"/>
              <a:gd name="connsiteX31" fmla="*/ 6630782 w 8515751"/>
              <a:gd name="connsiteY31" fmla="*/ 4495230 h 6857999"/>
              <a:gd name="connsiteX32" fmla="*/ 6657121 w 8515751"/>
              <a:gd name="connsiteY32" fmla="*/ 4592798 h 6857999"/>
              <a:gd name="connsiteX33" fmla="*/ 6675304 w 8515751"/>
              <a:gd name="connsiteY33" fmla="*/ 4625784 h 6857999"/>
              <a:gd name="connsiteX34" fmla="*/ 6695194 w 8515751"/>
              <a:gd name="connsiteY34" fmla="*/ 4674587 h 6857999"/>
              <a:gd name="connsiteX35" fmla="*/ 6694674 w 8515751"/>
              <a:gd name="connsiteY35" fmla="*/ 4706669 h 6857999"/>
              <a:gd name="connsiteX36" fmla="*/ 6696125 w 8515751"/>
              <a:gd name="connsiteY36" fmla="*/ 4712312 h 6857999"/>
              <a:gd name="connsiteX37" fmla="*/ 6683308 w 8515751"/>
              <a:gd name="connsiteY37" fmla="*/ 4752491 h 6857999"/>
              <a:gd name="connsiteX38" fmla="*/ 6662625 w 8515751"/>
              <a:gd name="connsiteY38" fmla="*/ 4924134 h 6857999"/>
              <a:gd name="connsiteX39" fmla="*/ 6666282 w 8515751"/>
              <a:gd name="connsiteY39" fmla="*/ 5049729 h 6857999"/>
              <a:gd name="connsiteX40" fmla="*/ 6674923 w 8515751"/>
              <a:gd name="connsiteY40" fmla="*/ 5092608 h 6857999"/>
              <a:gd name="connsiteX41" fmla="*/ 6688949 w 8515751"/>
              <a:gd name="connsiteY41" fmla="*/ 5164561 h 6857999"/>
              <a:gd name="connsiteX42" fmla="*/ 6713476 w 8515751"/>
              <a:gd name="connsiteY42" fmla="*/ 5227429 h 6857999"/>
              <a:gd name="connsiteX43" fmla="*/ 6699741 w 8515751"/>
              <a:gd name="connsiteY43" fmla="*/ 5295738 h 6857999"/>
              <a:gd name="connsiteX44" fmla="*/ 6698438 w 8515751"/>
              <a:gd name="connsiteY44" fmla="*/ 5353315 h 6857999"/>
              <a:gd name="connsiteX45" fmla="*/ 6705394 w 8515751"/>
              <a:gd name="connsiteY45" fmla="*/ 5356747 h 6857999"/>
              <a:gd name="connsiteX46" fmla="*/ 6705941 w 8515751"/>
              <a:gd name="connsiteY46" fmla="*/ 5364029 h 6857999"/>
              <a:gd name="connsiteX47" fmla="*/ 6698760 w 8515751"/>
              <a:gd name="connsiteY47" fmla="*/ 5369188 h 6857999"/>
              <a:gd name="connsiteX48" fmla="*/ 6674560 w 8515751"/>
              <a:gd name="connsiteY48" fmla="*/ 5465115 h 6857999"/>
              <a:gd name="connsiteX49" fmla="*/ 6698322 w 8515751"/>
              <a:gd name="connsiteY49" fmla="*/ 5543278 h 6857999"/>
              <a:gd name="connsiteX50" fmla="*/ 6673987 w 8515751"/>
              <a:gd name="connsiteY50" fmla="*/ 5606762 h 6857999"/>
              <a:gd name="connsiteX51" fmla="*/ 6665359 w 8515751"/>
              <a:gd name="connsiteY51" fmla="*/ 5656986 h 6857999"/>
              <a:gd name="connsiteX52" fmla="*/ 6718420 w 8515751"/>
              <a:gd name="connsiteY52" fmla="*/ 5747675 h 6857999"/>
              <a:gd name="connsiteX53" fmla="*/ 6786357 w 8515751"/>
              <a:gd name="connsiteY53" fmla="*/ 5797270 h 6857999"/>
              <a:gd name="connsiteX54" fmla="*/ 6834299 w 8515751"/>
              <a:gd name="connsiteY54" fmla="*/ 5897781 h 6857999"/>
              <a:gd name="connsiteX55" fmla="*/ 6848771 w 8515751"/>
              <a:gd name="connsiteY55" fmla="*/ 5936497 h 6857999"/>
              <a:gd name="connsiteX56" fmla="*/ 6883460 w 8515751"/>
              <a:gd name="connsiteY56" fmla="*/ 6064046 h 6857999"/>
              <a:gd name="connsiteX57" fmla="*/ 6896072 w 8515751"/>
              <a:gd name="connsiteY57" fmla="*/ 6107188 h 6857999"/>
              <a:gd name="connsiteX58" fmla="*/ 6980725 w 8515751"/>
              <a:gd name="connsiteY58" fmla="*/ 6197444 h 6857999"/>
              <a:gd name="connsiteX59" fmla="*/ 6999028 w 8515751"/>
              <a:gd name="connsiteY59" fmla="*/ 6288610 h 6857999"/>
              <a:gd name="connsiteX60" fmla="*/ 7021306 w 8515751"/>
              <a:gd name="connsiteY60" fmla="*/ 6426700 h 6857999"/>
              <a:gd name="connsiteX61" fmla="*/ 7033259 w 8515751"/>
              <a:gd name="connsiteY61" fmla="*/ 6489284 h 6857999"/>
              <a:gd name="connsiteX62" fmla="*/ 7037119 w 8515751"/>
              <a:gd name="connsiteY62" fmla="*/ 6501140 h 6857999"/>
              <a:gd name="connsiteX63" fmla="*/ 7037119 w 8515751"/>
              <a:gd name="connsiteY63" fmla="*/ 6557754 h 6857999"/>
              <a:gd name="connsiteX64" fmla="*/ 7031649 w 8515751"/>
              <a:gd name="connsiteY64" fmla="*/ 6569925 h 6857999"/>
              <a:gd name="connsiteX65" fmla="*/ 7011548 w 8515751"/>
              <a:gd name="connsiteY65" fmla="*/ 6615002 h 6857999"/>
              <a:gd name="connsiteX66" fmla="*/ 7096913 w 8515751"/>
              <a:gd name="connsiteY66" fmla="*/ 6733011 h 6857999"/>
              <a:gd name="connsiteX67" fmla="*/ 7006394 w 8515751"/>
              <a:gd name="connsiteY67" fmla="*/ 6856390 h 6857999"/>
              <a:gd name="connsiteX68" fmla="*/ 0 w 8515751"/>
              <a:gd name="connsiteY68" fmla="*/ 6857999 h 6857999"/>
              <a:gd name="connsiteX69" fmla="*/ 0 w 8515751"/>
              <a:gd name="connsiteY69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377666 w 8515751"/>
              <a:gd name="connsiteY6" fmla="*/ 446310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443166 w 8515751"/>
              <a:gd name="connsiteY6" fmla="*/ 466189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443166 w 8515751"/>
              <a:gd name="connsiteY6" fmla="*/ 466189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693011 w 8515751"/>
              <a:gd name="connsiteY5" fmla="*/ 387288 h 6857999"/>
              <a:gd name="connsiteX6" fmla="*/ 7546095 w 8515751"/>
              <a:gd name="connsiteY6" fmla="*/ 438359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546095 w 8515751"/>
              <a:gd name="connsiteY6" fmla="*/ 438359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249137 w 8515751"/>
              <a:gd name="connsiteY7" fmla="*/ 577684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033754 w 8515751"/>
              <a:gd name="connsiteY8" fmla="*/ 727875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6752651 w 8515751"/>
              <a:gd name="connsiteY9" fmla="*/ 996407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6716997 w 8515751"/>
              <a:gd name="connsiteY10" fmla="*/ 1091248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657090 w 8515751"/>
              <a:gd name="connsiteY11" fmla="*/ 1307489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508075 w 8515751"/>
              <a:gd name="connsiteY12" fmla="*/ 1709568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462759 w 8515751"/>
              <a:gd name="connsiteY13" fmla="*/ 1811874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597190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597190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383790 w 8515751"/>
              <a:gd name="connsiteY14" fmla="*/ 2228963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308934 w 8515751"/>
              <a:gd name="connsiteY14" fmla="*/ 2181255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308934 w 8515751"/>
              <a:gd name="connsiteY14" fmla="*/ 2181255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69096 w 8515751"/>
              <a:gd name="connsiteY15" fmla="*/ 2404942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78456 w 8515751"/>
              <a:gd name="connsiteY15" fmla="*/ 2261818 h 6857999"/>
              <a:gd name="connsiteX16" fmla="*/ 6365696 w 8515751"/>
              <a:gd name="connsiteY16" fmla="*/ 246188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78456 w 8515751"/>
              <a:gd name="connsiteY15" fmla="*/ 2261818 h 6857999"/>
              <a:gd name="connsiteX16" fmla="*/ 6346980 w 8515751"/>
              <a:gd name="connsiteY16" fmla="*/ 242610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78456 w 8515751"/>
              <a:gd name="connsiteY15" fmla="*/ 2261818 h 6857999"/>
              <a:gd name="connsiteX16" fmla="*/ 6346980 w 8515751"/>
              <a:gd name="connsiteY16" fmla="*/ 242610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15751"/>
              <a:gd name="connsiteY0" fmla="*/ 0 h 6857999"/>
              <a:gd name="connsiteX1" fmla="*/ 8515751 w 8515751"/>
              <a:gd name="connsiteY1" fmla="*/ 10633 h 6857999"/>
              <a:gd name="connsiteX2" fmla="*/ 8309516 w 8515751"/>
              <a:gd name="connsiteY2" fmla="*/ 91979 h 6857999"/>
              <a:gd name="connsiteX3" fmla="*/ 8048164 w 8515751"/>
              <a:gd name="connsiteY3" fmla="*/ 154825 h 6857999"/>
              <a:gd name="connsiteX4" fmla="*/ 7789959 w 8515751"/>
              <a:gd name="connsiteY4" fmla="*/ 248417 h 6857999"/>
              <a:gd name="connsiteX5" fmla="*/ 7739796 w 8515751"/>
              <a:gd name="connsiteY5" fmla="*/ 335605 h 6857999"/>
              <a:gd name="connsiteX6" fmla="*/ 7630310 w 8515751"/>
              <a:gd name="connsiteY6" fmla="*/ 390651 h 6857999"/>
              <a:gd name="connsiteX7" fmla="*/ 7548568 w 8515751"/>
              <a:gd name="connsiteY7" fmla="*/ 454439 h 6857999"/>
              <a:gd name="connsiteX8" fmla="*/ 7398684 w 8515751"/>
              <a:gd name="connsiteY8" fmla="*/ 556922 h 6857999"/>
              <a:gd name="connsiteX9" fmla="*/ 7183085 w 8515751"/>
              <a:gd name="connsiteY9" fmla="*/ 654501 h 6857999"/>
              <a:gd name="connsiteX10" fmla="*/ 7100644 w 8515751"/>
              <a:gd name="connsiteY10" fmla="*/ 701634 h 6857999"/>
              <a:gd name="connsiteX11" fmla="*/ 6881664 w 8515751"/>
              <a:gd name="connsiteY11" fmla="*/ 878118 h 6857999"/>
              <a:gd name="connsiteX12" fmla="*/ 6648434 w 8515751"/>
              <a:gd name="connsiteY12" fmla="*/ 1204661 h 6857999"/>
              <a:gd name="connsiteX13" fmla="*/ 6378545 w 8515751"/>
              <a:gd name="connsiteY13" fmla="*/ 1434189 h 6857999"/>
              <a:gd name="connsiteX14" fmla="*/ 6262148 w 8515751"/>
              <a:gd name="connsiteY14" fmla="*/ 1966570 h 6857999"/>
              <a:gd name="connsiteX15" fmla="*/ 6378456 w 8515751"/>
              <a:gd name="connsiteY15" fmla="*/ 2261818 h 6857999"/>
              <a:gd name="connsiteX16" fmla="*/ 6346980 w 8515751"/>
              <a:gd name="connsiteY16" fmla="*/ 2426109 h 6857999"/>
              <a:gd name="connsiteX17" fmla="*/ 6323990 w 8515751"/>
              <a:gd name="connsiteY17" fmla="*/ 2538869 h 6857999"/>
              <a:gd name="connsiteX18" fmla="*/ 6299971 w 8515751"/>
              <a:gd name="connsiteY18" fmla="*/ 2852842 h 6857999"/>
              <a:gd name="connsiteX19" fmla="*/ 6305256 w 8515751"/>
              <a:gd name="connsiteY19" fmla="*/ 2965146 h 6857999"/>
              <a:gd name="connsiteX20" fmla="*/ 6297430 w 8515751"/>
              <a:gd name="connsiteY20" fmla="*/ 3010980 h 6857999"/>
              <a:gd name="connsiteX21" fmla="*/ 6301903 w 8515751"/>
              <a:gd name="connsiteY21" fmla="*/ 3017531 h 6857999"/>
              <a:gd name="connsiteX22" fmla="*/ 6312288 w 8515751"/>
              <a:gd name="connsiteY22" fmla="*/ 3141762 h 6857999"/>
              <a:gd name="connsiteX23" fmla="*/ 6588668 w 8515751"/>
              <a:gd name="connsiteY23" fmla="*/ 3486026 h 6857999"/>
              <a:gd name="connsiteX24" fmla="*/ 6585046 w 8515751"/>
              <a:gd name="connsiteY24" fmla="*/ 3571116 h 6857999"/>
              <a:gd name="connsiteX25" fmla="*/ 6629468 w 8515751"/>
              <a:gd name="connsiteY25" fmla="*/ 3623151 h 6857999"/>
              <a:gd name="connsiteX26" fmla="*/ 6598751 w 8515751"/>
              <a:gd name="connsiteY26" fmla="*/ 3704071 h 6857999"/>
              <a:gd name="connsiteX27" fmla="*/ 6554074 w 8515751"/>
              <a:gd name="connsiteY27" fmla="*/ 3775580 h 6857999"/>
              <a:gd name="connsiteX28" fmla="*/ 6542727 w 8515751"/>
              <a:gd name="connsiteY28" fmla="*/ 4142824 h 6857999"/>
              <a:gd name="connsiteX29" fmla="*/ 6574700 w 8515751"/>
              <a:gd name="connsiteY29" fmla="*/ 4253089 h 6857999"/>
              <a:gd name="connsiteX30" fmla="*/ 6630782 w 8515751"/>
              <a:gd name="connsiteY30" fmla="*/ 4495230 h 6857999"/>
              <a:gd name="connsiteX31" fmla="*/ 6657121 w 8515751"/>
              <a:gd name="connsiteY31" fmla="*/ 4592798 h 6857999"/>
              <a:gd name="connsiteX32" fmla="*/ 6675304 w 8515751"/>
              <a:gd name="connsiteY32" fmla="*/ 4625784 h 6857999"/>
              <a:gd name="connsiteX33" fmla="*/ 6695194 w 8515751"/>
              <a:gd name="connsiteY33" fmla="*/ 4674587 h 6857999"/>
              <a:gd name="connsiteX34" fmla="*/ 6694674 w 8515751"/>
              <a:gd name="connsiteY34" fmla="*/ 4706669 h 6857999"/>
              <a:gd name="connsiteX35" fmla="*/ 6696125 w 8515751"/>
              <a:gd name="connsiteY35" fmla="*/ 4712312 h 6857999"/>
              <a:gd name="connsiteX36" fmla="*/ 6683308 w 8515751"/>
              <a:gd name="connsiteY36" fmla="*/ 4752491 h 6857999"/>
              <a:gd name="connsiteX37" fmla="*/ 6662625 w 8515751"/>
              <a:gd name="connsiteY37" fmla="*/ 4924134 h 6857999"/>
              <a:gd name="connsiteX38" fmla="*/ 6666282 w 8515751"/>
              <a:gd name="connsiteY38" fmla="*/ 5049729 h 6857999"/>
              <a:gd name="connsiteX39" fmla="*/ 6674923 w 8515751"/>
              <a:gd name="connsiteY39" fmla="*/ 5092608 h 6857999"/>
              <a:gd name="connsiteX40" fmla="*/ 6688949 w 8515751"/>
              <a:gd name="connsiteY40" fmla="*/ 5164561 h 6857999"/>
              <a:gd name="connsiteX41" fmla="*/ 6713476 w 8515751"/>
              <a:gd name="connsiteY41" fmla="*/ 5227429 h 6857999"/>
              <a:gd name="connsiteX42" fmla="*/ 6699741 w 8515751"/>
              <a:gd name="connsiteY42" fmla="*/ 5295738 h 6857999"/>
              <a:gd name="connsiteX43" fmla="*/ 6698438 w 8515751"/>
              <a:gd name="connsiteY43" fmla="*/ 5353315 h 6857999"/>
              <a:gd name="connsiteX44" fmla="*/ 6705394 w 8515751"/>
              <a:gd name="connsiteY44" fmla="*/ 5356747 h 6857999"/>
              <a:gd name="connsiteX45" fmla="*/ 6705941 w 8515751"/>
              <a:gd name="connsiteY45" fmla="*/ 5364029 h 6857999"/>
              <a:gd name="connsiteX46" fmla="*/ 6698760 w 8515751"/>
              <a:gd name="connsiteY46" fmla="*/ 5369188 h 6857999"/>
              <a:gd name="connsiteX47" fmla="*/ 6674560 w 8515751"/>
              <a:gd name="connsiteY47" fmla="*/ 5465115 h 6857999"/>
              <a:gd name="connsiteX48" fmla="*/ 6698322 w 8515751"/>
              <a:gd name="connsiteY48" fmla="*/ 5543278 h 6857999"/>
              <a:gd name="connsiteX49" fmla="*/ 6673987 w 8515751"/>
              <a:gd name="connsiteY49" fmla="*/ 5606762 h 6857999"/>
              <a:gd name="connsiteX50" fmla="*/ 6665359 w 8515751"/>
              <a:gd name="connsiteY50" fmla="*/ 5656986 h 6857999"/>
              <a:gd name="connsiteX51" fmla="*/ 6718420 w 8515751"/>
              <a:gd name="connsiteY51" fmla="*/ 5747675 h 6857999"/>
              <a:gd name="connsiteX52" fmla="*/ 6786357 w 8515751"/>
              <a:gd name="connsiteY52" fmla="*/ 5797270 h 6857999"/>
              <a:gd name="connsiteX53" fmla="*/ 6834299 w 8515751"/>
              <a:gd name="connsiteY53" fmla="*/ 5897781 h 6857999"/>
              <a:gd name="connsiteX54" fmla="*/ 6848771 w 8515751"/>
              <a:gd name="connsiteY54" fmla="*/ 5936497 h 6857999"/>
              <a:gd name="connsiteX55" fmla="*/ 6883460 w 8515751"/>
              <a:gd name="connsiteY55" fmla="*/ 6064046 h 6857999"/>
              <a:gd name="connsiteX56" fmla="*/ 6896072 w 8515751"/>
              <a:gd name="connsiteY56" fmla="*/ 6107188 h 6857999"/>
              <a:gd name="connsiteX57" fmla="*/ 6980725 w 8515751"/>
              <a:gd name="connsiteY57" fmla="*/ 6197444 h 6857999"/>
              <a:gd name="connsiteX58" fmla="*/ 6999028 w 8515751"/>
              <a:gd name="connsiteY58" fmla="*/ 6288610 h 6857999"/>
              <a:gd name="connsiteX59" fmla="*/ 7021306 w 8515751"/>
              <a:gd name="connsiteY59" fmla="*/ 6426700 h 6857999"/>
              <a:gd name="connsiteX60" fmla="*/ 7033259 w 8515751"/>
              <a:gd name="connsiteY60" fmla="*/ 6489284 h 6857999"/>
              <a:gd name="connsiteX61" fmla="*/ 7037119 w 8515751"/>
              <a:gd name="connsiteY61" fmla="*/ 6501140 h 6857999"/>
              <a:gd name="connsiteX62" fmla="*/ 7037119 w 8515751"/>
              <a:gd name="connsiteY62" fmla="*/ 6557754 h 6857999"/>
              <a:gd name="connsiteX63" fmla="*/ 7031649 w 8515751"/>
              <a:gd name="connsiteY63" fmla="*/ 6569925 h 6857999"/>
              <a:gd name="connsiteX64" fmla="*/ 7011548 w 8515751"/>
              <a:gd name="connsiteY64" fmla="*/ 6615002 h 6857999"/>
              <a:gd name="connsiteX65" fmla="*/ 7096913 w 8515751"/>
              <a:gd name="connsiteY65" fmla="*/ 6733011 h 6857999"/>
              <a:gd name="connsiteX66" fmla="*/ 7006394 w 8515751"/>
              <a:gd name="connsiteY66" fmla="*/ 6856390 h 6857999"/>
              <a:gd name="connsiteX67" fmla="*/ 0 w 8515751"/>
              <a:gd name="connsiteY67" fmla="*/ 6857999 h 6857999"/>
              <a:gd name="connsiteX68" fmla="*/ 0 w 8515751"/>
              <a:gd name="connsiteY68" fmla="*/ 0 h 6857999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09516 w 8525109"/>
              <a:gd name="connsiteY2" fmla="*/ 93273 h 6859293"/>
              <a:gd name="connsiteX3" fmla="*/ 8048164 w 8525109"/>
              <a:gd name="connsiteY3" fmla="*/ 156119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7096913 w 8525109"/>
              <a:gd name="connsiteY65" fmla="*/ 6734305 h 6859293"/>
              <a:gd name="connsiteX66" fmla="*/ 7006394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048164 w 8525109"/>
              <a:gd name="connsiteY3" fmla="*/ 156119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7096913 w 8525109"/>
              <a:gd name="connsiteY65" fmla="*/ 6734305 h 6859293"/>
              <a:gd name="connsiteX66" fmla="*/ 7006394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7096913 w 8525109"/>
              <a:gd name="connsiteY65" fmla="*/ 6734305 h 6859293"/>
              <a:gd name="connsiteX66" fmla="*/ 7006394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7096913 w 8525109"/>
              <a:gd name="connsiteY65" fmla="*/ 6734305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7011548 w 8525109"/>
              <a:gd name="connsiteY64" fmla="*/ 6616296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7031649 w 8525109"/>
              <a:gd name="connsiteY63" fmla="*/ 6571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7037119 w 8525109"/>
              <a:gd name="connsiteY62" fmla="*/ 6559048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7037119 w 8525109"/>
              <a:gd name="connsiteY61" fmla="*/ 65024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7033259 w 8525109"/>
              <a:gd name="connsiteY60" fmla="*/ 6490578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7021306 w 8525109"/>
              <a:gd name="connsiteY59" fmla="*/ 6427994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999028 w 8525109"/>
              <a:gd name="connsiteY58" fmla="*/ 6289904 h 6859293"/>
              <a:gd name="connsiteX59" fmla="*/ 6416010 w 8525109"/>
              <a:gd name="connsiteY59" fmla="*/ 6532769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378787 w 8525109"/>
              <a:gd name="connsiteY58" fmla="*/ 6426429 h 6859293"/>
              <a:gd name="connsiteX59" fmla="*/ 6416010 w 8525109"/>
              <a:gd name="connsiteY59" fmla="*/ 6532769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980725 w 8525109"/>
              <a:gd name="connsiteY57" fmla="*/ 6198738 h 6859293"/>
              <a:gd name="connsiteX58" fmla="*/ 6378787 w 8525109"/>
              <a:gd name="connsiteY58" fmla="*/ 6426429 h 6859293"/>
              <a:gd name="connsiteX59" fmla="*/ 6386119 w 8525109"/>
              <a:gd name="connsiteY59" fmla="*/ 6529594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83460 w 8525109"/>
              <a:gd name="connsiteY55" fmla="*/ 6065340 h 6859293"/>
              <a:gd name="connsiteX56" fmla="*/ 6896072 w 8525109"/>
              <a:gd name="connsiteY56" fmla="*/ 6108482 h 6859293"/>
              <a:gd name="connsiteX57" fmla="*/ 6524887 w 8525109"/>
              <a:gd name="connsiteY57" fmla="*/ 6249538 h 6859293"/>
              <a:gd name="connsiteX58" fmla="*/ 6378787 w 8525109"/>
              <a:gd name="connsiteY58" fmla="*/ 6426429 h 6859293"/>
              <a:gd name="connsiteX59" fmla="*/ 6386119 w 8525109"/>
              <a:gd name="connsiteY59" fmla="*/ 6529594 h 6859293"/>
              <a:gd name="connsiteX60" fmla="*/ 6345764 w 8525109"/>
              <a:gd name="connsiteY60" fmla="*/ 6582653 h 6859293"/>
              <a:gd name="connsiteX61" fmla="*/ 6319732 w 8525109"/>
              <a:gd name="connsiteY61" fmla="*/ 6616734 h 6859293"/>
              <a:gd name="connsiteX62" fmla="*/ 6342151 w 8525109"/>
              <a:gd name="connsiteY62" fmla="*/ 6663823 h 6859293"/>
              <a:gd name="connsiteX63" fmla="*/ 6284371 w 8525109"/>
              <a:gd name="connsiteY63" fmla="*/ 6698219 h 6859293"/>
              <a:gd name="connsiteX64" fmla="*/ 6271742 w 8525109"/>
              <a:gd name="connsiteY64" fmla="*/ 6740121 h 6859293"/>
              <a:gd name="connsiteX65" fmla="*/ 6297326 w 8525109"/>
              <a:gd name="connsiteY65" fmla="*/ 6788280 h 6859293"/>
              <a:gd name="connsiteX66" fmla="*/ 6229226 w 8525109"/>
              <a:gd name="connsiteY66" fmla="*/ 6857684 h 6859293"/>
              <a:gd name="connsiteX67" fmla="*/ 0 w 8525109"/>
              <a:gd name="connsiteY67" fmla="*/ 6859293 h 6859293"/>
              <a:gd name="connsiteX68" fmla="*/ 0 w 8525109"/>
              <a:gd name="connsiteY68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48771 w 8525109"/>
              <a:gd name="connsiteY54" fmla="*/ 5937791 h 6859293"/>
              <a:gd name="connsiteX55" fmla="*/ 6896072 w 8525109"/>
              <a:gd name="connsiteY55" fmla="*/ 6108482 h 6859293"/>
              <a:gd name="connsiteX56" fmla="*/ 6524887 w 8525109"/>
              <a:gd name="connsiteY56" fmla="*/ 6249538 h 6859293"/>
              <a:gd name="connsiteX57" fmla="*/ 6378787 w 8525109"/>
              <a:gd name="connsiteY57" fmla="*/ 6426429 h 6859293"/>
              <a:gd name="connsiteX58" fmla="*/ 6386119 w 8525109"/>
              <a:gd name="connsiteY58" fmla="*/ 6529594 h 6859293"/>
              <a:gd name="connsiteX59" fmla="*/ 6345764 w 8525109"/>
              <a:gd name="connsiteY59" fmla="*/ 6582653 h 6859293"/>
              <a:gd name="connsiteX60" fmla="*/ 6319732 w 8525109"/>
              <a:gd name="connsiteY60" fmla="*/ 6616734 h 6859293"/>
              <a:gd name="connsiteX61" fmla="*/ 6342151 w 8525109"/>
              <a:gd name="connsiteY61" fmla="*/ 6663823 h 6859293"/>
              <a:gd name="connsiteX62" fmla="*/ 6284371 w 8525109"/>
              <a:gd name="connsiteY62" fmla="*/ 6698219 h 6859293"/>
              <a:gd name="connsiteX63" fmla="*/ 6271742 w 8525109"/>
              <a:gd name="connsiteY63" fmla="*/ 6740121 h 6859293"/>
              <a:gd name="connsiteX64" fmla="*/ 6297326 w 8525109"/>
              <a:gd name="connsiteY64" fmla="*/ 6788280 h 6859293"/>
              <a:gd name="connsiteX65" fmla="*/ 6229226 w 8525109"/>
              <a:gd name="connsiteY65" fmla="*/ 6857684 h 6859293"/>
              <a:gd name="connsiteX66" fmla="*/ 0 w 8525109"/>
              <a:gd name="connsiteY66" fmla="*/ 6859293 h 6859293"/>
              <a:gd name="connsiteX67" fmla="*/ 0 w 8525109"/>
              <a:gd name="connsiteY67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896072 w 8525109"/>
              <a:gd name="connsiteY54" fmla="*/ 6108482 h 6859293"/>
              <a:gd name="connsiteX55" fmla="*/ 6524887 w 8525109"/>
              <a:gd name="connsiteY55" fmla="*/ 6249538 h 6859293"/>
              <a:gd name="connsiteX56" fmla="*/ 6378787 w 8525109"/>
              <a:gd name="connsiteY56" fmla="*/ 6426429 h 6859293"/>
              <a:gd name="connsiteX57" fmla="*/ 6386119 w 8525109"/>
              <a:gd name="connsiteY57" fmla="*/ 6529594 h 6859293"/>
              <a:gd name="connsiteX58" fmla="*/ 6345764 w 8525109"/>
              <a:gd name="connsiteY58" fmla="*/ 6582653 h 6859293"/>
              <a:gd name="connsiteX59" fmla="*/ 6319732 w 8525109"/>
              <a:gd name="connsiteY59" fmla="*/ 6616734 h 6859293"/>
              <a:gd name="connsiteX60" fmla="*/ 6342151 w 8525109"/>
              <a:gd name="connsiteY60" fmla="*/ 6663823 h 6859293"/>
              <a:gd name="connsiteX61" fmla="*/ 6284371 w 8525109"/>
              <a:gd name="connsiteY61" fmla="*/ 6698219 h 6859293"/>
              <a:gd name="connsiteX62" fmla="*/ 6271742 w 8525109"/>
              <a:gd name="connsiteY62" fmla="*/ 6740121 h 6859293"/>
              <a:gd name="connsiteX63" fmla="*/ 6297326 w 8525109"/>
              <a:gd name="connsiteY63" fmla="*/ 6788280 h 6859293"/>
              <a:gd name="connsiteX64" fmla="*/ 6229226 w 8525109"/>
              <a:gd name="connsiteY64" fmla="*/ 6857684 h 6859293"/>
              <a:gd name="connsiteX65" fmla="*/ 0 w 8525109"/>
              <a:gd name="connsiteY65" fmla="*/ 6859293 h 6859293"/>
              <a:gd name="connsiteX66" fmla="*/ 0 w 8525109"/>
              <a:gd name="connsiteY66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834299 w 8525109"/>
              <a:gd name="connsiteY53" fmla="*/ 5899075 h 6859293"/>
              <a:gd name="connsiteX54" fmla="*/ 6544853 w 8525109"/>
              <a:gd name="connsiteY54" fmla="*/ 6019582 h 6859293"/>
              <a:gd name="connsiteX55" fmla="*/ 6524887 w 8525109"/>
              <a:gd name="connsiteY55" fmla="*/ 6249538 h 6859293"/>
              <a:gd name="connsiteX56" fmla="*/ 6378787 w 8525109"/>
              <a:gd name="connsiteY56" fmla="*/ 6426429 h 6859293"/>
              <a:gd name="connsiteX57" fmla="*/ 6386119 w 8525109"/>
              <a:gd name="connsiteY57" fmla="*/ 6529594 h 6859293"/>
              <a:gd name="connsiteX58" fmla="*/ 6345764 w 8525109"/>
              <a:gd name="connsiteY58" fmla="*/ 6582653 h 6859293"/>
              <a:gd name="connsiteX59" fmla="*/ 6319732 w 8525109"/>
              <a:gd name="connsiteY59" fmla="*/ 6616734 h 6859293"/>
              <a:gd name="connsiteX60" fmla="*/ 6342151 w 8525109"/>
              <a:gd name="connsiteY60" fmla="*/ 6663823 h 6859293"/>
              <a:gd name="connsiteX61" fmla="*/ 6284371 w 8525109"/>
              <a:gd name="connsiteY61" fmla="*/ 6698219 h 6859293"/>
              <a:gd name="connsiteX62" fmla="*/ 6271742 w 8525109"/>
              <a:gd name="connsiteY62" fmla="*/ 6740121 h 6859293"/>
              <a:gd name="connsiteX63" fmla="*/ 6297326 w 8525109"/>
              <a:gd name="connsiteY63" fmla="*/ 6788280 h 6859293"/>
              <a:gd name="connsiteX64" fmla="*/ 6229226 w 8525109"/>
              <a:gd name="connsiteY64" fmla="*/ 6857684 h 6859293"/>
              <a:gd name="connsiteX65" fmla="*/ 0 w 8525109"/>
              <a:gd name="connsiteY65" fmla="*/ 6859293 h 6859293"/>
              <a:gd name="connsiteX66" fmla="*/ 0 w 8525109"/>
              <a:gd name="connsiteY66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786357 w 8525109"/>
              <a:gd name="connsiteY52" fmla="*/ 5798564 h 6859293"/>
              <a:gd name="connsiteX53" fmla="*/ 6544853 w 8525109"/>
              <a:gd name="connsiteY53" fmla="*/ 6019582 h 6859293"/>
              <a:gd name="connsiteX54" fmla="*/ 6524887 w 8525109"/>
              <a:gd name="connsiteY54" fmla="*/ 6249538 h 6859293"/>
              <a:gd name="connsiteX55" fmla="*/ 6378787 w 8525109"/>
              <a:gd name="connsiteY55" fmla="*/ 6426429 h 6859293"/>
              <a:gd name="connsiteX56" fmla="*/ 6386119 w 8525109"/>
              <a:gd name="connsiteY56" fmla="*/ 6529594 h 6859293"/>
              <a:gd name="connsiteX57" fmla="*/ 6345764 w 8525109"/>
              <a:gd name="connsiteY57" fmla="*/ 6582653 h 6859293"/>
              <a:gd name="connsiteX58" fmla="*/ 6319732 w 8525109"/>
              <a:gd name="connsiteY58" fmla="*/ 6616734 h 6859293"/>
              <a:gd name="connsiteX59" fmla="*/ 6342151 w 8525109"/>
              <a:gd name="connsiteY59" fmla="*/ 6663823 h 6859293"/>
              <a:gd name="connsiteX60" fmla="*/ 6284371 w 8525109"/>
              <a:gd name="connsiteY60" fmla="*/ 6698219 h 6859293"/>
              <a:gd name="connsiteX61" fmla="*/ 6271742 w 8525109"/>
              <a:gd name="connsiteY61" fmla="*/ 6740121 h 6859293"/>
              <a:gd name="connsiteX62" fmla="*/ 6297326 w 8525109"/>
              <a:gd name="connsiteY62" fmla="*/ 6788280 h 6859293"/>
              <a:gd name="connsiteX63" fmla="*/ 6229226 w 8525109"/>
              <a:gd name="connsiteY63" fmla="*/ 6857684 h 6859293"/>
              <a:gd name="connsiteX64" fmla="*/ 0 w 8525109"/>
              <a:gd name="connsiteY64" fmla="*/ 6859293 h 6859293"/>
              <a:gd name="connsiteX65" fmla="*/ 0 w 8525109"/>
              <a:gd name="connsiteY65" fmla="*/ 1294 h 6859293"/>
              <a:gd name="connsiteX0" fmla="*/ 0 w 8525109"/>
              <a:gd name="connsiteY0" fmla="*/ 1294 h 6859293"/>
              <a:gd name="connsiteX1" fmla="*/ 8525109 w 8525109"/>
              <a:gd name="connsiteY1" fmla="*/ 0 h 6859293"/>
              <a:gd name="connsiteX2" fmla="*/ 8346944 w 8525109"/>
              <a:gd name="connsiteY2" fmla="*/ 81346 h 6859293"/>
              <a:gd name="connsiteX3" fmla="*/ 8132380 w 8525109"/>
              <a:gd name="connsiteY3" fmla="*/ 160094 h 6859293"/>
              <a:gd name="connsiteX4" fmla="*/ 7789959 w 8525109"/>
              <a:gd name="connsiteY4" fmla="*/ 249711 h 6859293"/>
              <a:gd name="connsiteX5" fmla="*/ 7739796 w 8525109"/>
              <a:gd name="connsiteY5" fmla="*/ 336899 h 6859293"/>
              <a:gd name="connsiteX6" fmla="*/ 7630310 w 8525109"/>
              <a:gd name="connsiteY6" fmla="*/ 391945 h 6859293"/>
              <a:gd name="connsiteX7" fmla="*/ 7548568 w 8525109"/>
              <a:gd name="connsiteY7" fmla="*/ 455733 h 6859293"/>
              <a:gd name="connsiteX8" fmla="*/ 7398684 w 8525109"/>
              <a:gd name="connsiteY8" fmla="*/ 558216 h 6859293"/>
              <a:gd name="connsiteX9" fmla="*/ 7183085 w 8525109"/>
              <a:gd name="connsiteY9" fmla="*/ 655795 h 6859293"/>
              <a:gd name="connsiteX10" fmla="*/ 7100644 w 8525109"/>
              <a:gd name="connsiteY10" fmla="*/ 702928 h 6859293"/>
              <a:gd name="connsiteX11" fmla="*/ 6881664 w 8525109"/>
              <a:gd name="connsiteY11" fmla="*/ 879412 h 6859293"/>
              <a:gd name="connsiteX12" fmla="*/ 6648434 w 8525109"/>
              <a:gd name="connsiteY12" fmla="*/ 1205955 h 6859293"/>
              <a:gd name="connsiteX13" fmla="*/ 6378545 w 8525109"/>
              <a:gd name="connsiteY13" fmla="*/ 1435483 h 6859293"/>
              <a:gd name="connsiteX14" fmla="*/ 6262148 w 8525109"/>
              <a:gd name="connsiteY14" fmla="*/ 1967864 h 6859293"/>
              <a:gd name="connsiteX15" fmla="*/ 6378456 w 8525109"/>
              <a:gd name="connsiteY15" fmla="*/ 2263112 h 6859293"/>
              <a:gd name="connsiteX16" fmla="*/ 6346980 w 8525109"/>
              <a:gd name="connsiteY16" fmla="*/ 2427403 h 6859293"/>
              <a:gd name="connsiteX17" fmla="*/ 6323990 w 8525109"/>
              <a:gd name="connsiteY17" fmla="*/ 2540163 h 6859293"/>
              <a:gd name="connsiteX18" fmla="*/ 6299971 w 8525109"/>
              <a:gd name="connsiteY18" fmla="*/ 2854136 h 6859293"/>
              <a:gd name="connsiteX19" fmla="*/ 6305256 w 8525109"/>
              <a:gd name="connsiteY19" fmla="*/ 2966440 h 6859293"/>
              <a:gd name="connsiteX20" fmla="*/ 6297430 w 8525109"/>
              <a:gd name="connsiteY20" fmla="*/ 3012274 h 6859293"/>
              <a:gd name="connsiteX21" fmla="*/ 6301903 w 8525109"/>
              <a:gd name="connsiteY21" fmla="*/ 3018825 h 6859293"/>
              <a:gd name="connsiteX22" fmla="*/ 6312288 w 8525109"/>
              <a:gd name="connsiteY22" fmla="*/ 3143056 h 6859293"/>
              <a:gd name="connsiteX23" fmla="*/ 6588668 w 8525109"/>
              <a:gd name="connsiteY23" fmla="*/ 3487320 h 6859293"/>
              <a:gd name="connsiteX24" fmla="*/ 6585046 w 8525109"/>
              <a:gd name="connsiteY24" fmla="*/ 3572410 h 6859293"/>
              <a:gd name="connsiteX25" fmla="*/ 6629468 w 8525109"/>
              <a:gd name="connsiteY25" fmla="*/ 3624445 h 6859293"/>
              <a:gd name="connsiteX26" fmla="*/ 6598751 w 8525109"/>
              <a:gd name="connsiteY26" fmla="*/ 3705365 h 6859293"/>
              <a:gd name="connsiteX27" fmla="*/ 6554074 w 8525109"/>
              <a:gd name="connsiteY27" fmla="*/ 3776874 h 6859293"/>
              <a:gd name="connsiteX28" fmla="*/ 6542727 w 8525109"/>
              <a:gd name="connsiteY28" fmla="*/ 4144118 h 6859293"/>
              <a:gd name="connsiteX29" fmla="*/ 6574700 w 8525109"/>
              <a:gd name="connsiteY29" fmla="*/ 4254383 h 6859293"/>
              <a:gd name="connsiteX30" fmla="*/ 6630782 w 8525109"/>
              <a:gd name="connsiteY30" fmla="*/ 4496524 h 6859293"/>
              <a:gd name="connsiteX31" fmla="*/ 6657121 w 8525109"/>
              <a:gd name="connsiteY31" fmla="*/ 4594092 h 6859293"/>
              <a:gd name="connsiteX32" fmla="*/ 6675304 w 8525109"/>
              <a:gd name="connsiteY32" fmla="*/ 4627078 h 6859293"/>
              <a:gd name="connsiteX33" fmla="*/ 6695194 w 8525109"/>
              <a:gd name="connsiteY33" fmla="*/ 4675881 h 6859293"/>
              <a:gd name="connsiteX34" fmla="*/ 6694674 w 8525109"/>
              <a:gd name="connsiteY34" fmla="*/ 4707963 h 6859293"/>
              <a:gd name="connsiteX35" fmla="*/ 6696125 w 8525109"/>
              <a:gd name="connsiteY35" fmla="*/ 4713606 h 6859293"/>
              <a:gd name="connsiteX36" fmla="*/ 6683308 w 8525109"/>
              <a:gd name="connsiteY36" fmla="*/ 4753785 h 6859293"/>
              <a:gd name="connsiteX37" fmla="*/ 6662625 w 8525109"/>
              <a:gd name="connsiteY37" fmla="*/ 4925428 h 6859293"/>
              <a:gd name="connsiteX38" fmla="*/ 6666282 w 8525109"/>
              <a:gd name="connsiteY38" fmla="*/ 5051023 h 6859293"/>
              <a:gd name="connsiteX39" fmla="*/ 6674923 w 8525109"/>
              <a:gd name="connsiteY39" fmla="*/ 5093902 h 6859293"/>
              <a:gd name="connsiteX40" fmla="*/ 6688949 w 8525109"/>
              <a:gd name="connsiteY40" fmla="*/ 5165855 h 6859293"/>
              <a:gd name="connsiteX41" fmla="*/ 6713476 w 8525109"/>
              <a:gd name="connsiteY41" fmla="*/ 5228723 h 6859293"/>
              <a:gd name="connsiteX42" fmla="*/ 6699741 w 8525109"/>
              <a:gd name="connsiteY42" fmla="*/ 5297032 h 6859293"/>
              <a:gd name="connsiteX43" fmla="*/ 6698438 w 8525109"/>
              <a:gd name="connsiteY43" fmla="*/ 5354609 h 6859293"/>
              <a:gd name="connsiteX44" fmla="*/ 6705394 w 8525109"/>
              <a:gd name="connsiteY44" fmla="*/ 5358041 h 6859293"/>
              <a:gd name="connsiteX45" fmla="*/ 6705941 w 8525109"/>
              <a:gd name="connsiteY45" fmla="*/ 5365323 h 6859293"/>
              <a:gd name="connsiteX46" fmla="*/ 6698760 w 8525109"/>
              <a:gd name="connsiteY46" fmla="*/ 5370482 h 6859293"/>
              <a:gd name="connsiteX47" fmla="*/ 6674560 w 8525109"/>
              <a:gd name="connsiteY47" fmla="*/ 5466409 h 6859293"/>
              <a:gd name="connsiteX48" fmla="*/ 6698322 w 8525109"/>
              <a:gd name="connsiteY48" fmla="*/ 5544572 h 6859293"/>
              <a:gd name="connsiteX49" fmla="*/ 6673987 w 8525109"/>
              <a:gd name="connsiteY49" fmla="*/ 5608056 h 6859293"/>
              <a:gd name="connsiteX50" fmla="*/ 6665359 w 8525109"/>
              <a:gd name="connsiteY50" fmla="*/ 5658280 h 6859293"/>
              <a:gd name="connsiteX51" fmla="*/ 6718420 w 8525109"/>
              <a:gd name="connsiteY51" fmla="*/ 5748969 h 6859293"/>
              <a:gd name="connsiteX52" fmla="*/ 6554700 w 8525109"/>
              <a:gd name="connsiteY52" fmla="*/ 5893814 h 6859293"/>
              <a:gd name="connsiteX53" fmla="*/ 6544853 w 8525109"/>
              <a:gd name="connsiteY53" fmla="*/ 6019582 h 6859293"/>
              <a:gd name="connsiteX54" fmla="*/ 6524887 w 8525109"/>
              <a:gd name="connsiteY54" fmla="*/ 6249538 h 6859293"/>
              <a:gd name="connsiteX55" fmla="*/ 6378787 w 8525109"/>
              <a:gd name="connsiteY55" fmla="*/ 6426429 h 6859293"/>
              <a:gd name="connsiteX56" fmla="*/ 6386119 w 8525109"/>
              <a:gd name="connsiteY56" fmla="*/ 6529594 h 6859293"/>
              <a:gd name="connsiteX57" fmla="*/ 6345764 w 8525109"/>
              <a:gd name="connsiteY57" fmla="*/ 6582653 h 6859293"/>
              <a:gd name="connsiteX58" fmla="*/ 6319732 w 8525109"/>
              <a:gd name="connsiteY58" fmla="*/ 6616734 h 6859293"/>
              <a:gd name="connsiteX59" fmla="*/ 6342151 w 8525109"/>
              <a:gd name="connsiteY59" fmla="*/ 6663823 h 6859293"/>
              <a:gd name="connsiteX60" fmla="*/ 6284371 w 8525109"/>
              <a:gd name="connsiteY60" fmla="*/ 6698219 h 6859293"/>
              <a:gd name="connsiteX61" fmla="*/ 6271742 w 8525109"/>
              <a:gd name="connsiteY61" fmla="*/ 6740121 h 6859293"/>
              <a:gd name="connsiteX62" fmla="*/ 6297326 w 8525109"/>
              <a:gd name="connsiteY62" fmla="*/ 6788280 h 6859293"/>
              <a:gd name="connsiteX63" fmla="*/ 6229226 w 8525109"/>
              <a:gd name="connsiteY63" fmla="*/ 6857684 h 6859293"/>
              <a:gd name="connsiteX64" fmla="*/ 0 w 8525109"/>
              <a:gd name="connsiteY64" fmla="*/ 6859293 h 6859293"/>
              <a:gd name="connsiteX65" fmla="*/ 0 w 8525109"/>
              <a:gd name="connsiteY65" fmla="*/ 1294 h 68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525109" h="6859293">
                <a:moveTo>
                  <a:pt x="0" y="1294"/>
                </a:moveTo>
                <a:lnTo>
                  <a:pt x="8525109" y="0"/>
                </a:lnTo>
                <a:cubicBezTo>
                  <a:pt x="8523098" y="23571"/>
                  <a:pt x="8348955" y="57775"/>
                  <a:pt x="8346944" y="81346"/>
                </a:cubicBezTo>
                <a:cubicBezTo>
                  <a:pt x="8339785" y="115716"/>
                  <a:pt x="8136408" y="130310"/>
                  <a:pt x="8132380" y="160094"/>
                </a:cubicBezTo>
                <a:cubicBezTo>
                  <a:pt x="8099084" y="189352"/>
                  <a:pt x="7801155" y="220285"/>
                  <a:pt x="7789959" y="249711"/>
                </a:cubicBezTo>
                <a:cubicBezTo>
                  <a:pt x="7776471" y="330607"/>
                  <a:pt x="7755406" y="238056"/>
                  <a:pt x="7739796" y="336899"/>
                </a:cubicBezTo>
                <a:cubicBezTo>
                  <a:pt x="7725890" y="409983"/>
                  <a:pt x="7660792" y="339224"/>
                  <a:pt x="7630310" y="391945"/>
                </a:cubicBezTo>
                <a:cubicBezTo>
                  <a:pt x="7656374" y="404037"/>
                  <a:pt x="7551098" y="439421"/>
                  <a:pt x="7548568" y="455733"/>
                </a:cubicBezTo>
                <a:cubicBezTo>
                  <a:pt x="7491249" y="502661"/>
                  <a:pt x="7481432" y="488429"/>
                  <a:pt x="7398684" y="558216"/>
                </a:cubicBezTo>
                <a:lnTo>
                  <a:pt x="7183085" y="655795"/>
                </a:lnTo>
                <a:cubicBezTo>
                  <a:pt x="7174635" y="699934"/>
                  <a:pt x="7119917" y="697845"/>
                  <a:pt x="7100644" y="702928"/>
                </a:cubicBezTo>
                <a:cubicBezTo>
                  <a:pt x="7061979" y="734029"/>
                  <a:pt x="6931985" y="812752"/>
                  <a:pt x="6881664" y="879412"/>
                </a:cubicBezTo>
                <a:cubicBezTo>
                  <a:pt x="6845709" y="1016310"/>
                  <a:pt x="6664543" y="1086816"/>
                  <a:pt x="6648434" y="1205955"/>
                </a:cubicBezTo>
                <a:cubicBezTo>
                  <a:pt x="6615139" y="1235215"/>
                  <a:pt x="6502026" y="1398108"/>
                  <a:pt x="6378545" y="1435483"/>
                </a:cubicBezTo>
                <a:cubicBezTo>
                  <a:pt x="6365056" y="1516378"/>
                  <a:pt x="6193544" y="1821313"/>
                  <a:pt x="6262148" y="1967864"/>
                </a:cubicBezTo>
                <a:cubicBezTo>
                  <a:pt x="6248241" y="2040947"/>
                  <a:pt x="6408938" y="2174610"/>
                  <a:pt x="6378456" y="2263112"/>
                </a:cubicBezTo>
                <a:cubicBezTo>
                  <a:pt x="6404521" y="2275205"/>
                  <a:pt x="6349508" y="2411091"/>
                  <a:pt x="6346980" y="2427403"/>
                </a:cubicBezTo>
                <a:cubicBezTo>
                  <a:pt x="6378138" y="2455016"/>
                  <a:pt x="6329861" y="2500252"/>
                  <a:pt x="6323990" y="2540163"/>
                </a:cubicBezTo>
                <a:cubicBezTo>
                  <a:pt x="6270937" y="2648388"/>
                  <a:pt x="6317811" y="2724717"/>
                  <a:pt x="6299971" y="2854136"/>
                </a:cubicBezTo>
                <a:cubicBezTo>
                  <a:pt x="6296888" y="2891114"/>
                  <a:pt x="6314227" y="2925363"/>
                  <a:pt x="6305256" y="2966440"/>
                </a:cubicBezTo>
                <a:lnTo>
                  <a:pt x="6297430" y="3012274"/>
                </a:lnTo>
                <a:lnTo>
                  <a:pt x="6301903" y="3018825"/>
                </a:lnTo>
                <a:lnTo>
                  <a:pt x="6312288" y="3143056"/>
                </a:lnTo>
                <a:cubicBezTo>
                  <a:pt x="6310891" y="3149752"/>
                  <a:pt x="6583014" y="3475947"/>
                  <a:pt x="6588668" y="3487320"/>
                </a:cubicBezTo>
                <a:cubicBezTo>
                  <a:pt x="6634248" y="3519659"/>
                  <a:pt x="6614325" y="3540071"/>
                  <a:pt x="6585046" y="3572410"/>
                </a:cubicBezTo>
                <a:lnTo>
                  <a:pt x="6629468" y="3624445"/>
                </a:lnTo>
                <a:cubicBezTo>
                  <a:pt x="6652241" y="3718251"/>
                  <a:pt x="6641921" y="3680584"/>
                  <a:pt x="6598751" y="3705365"/>
                </a:cubicBezTo>
                <a:cubicBezTo>
                  <a:pt x="6586841" y="3803279"/>
                  <a:pt x="6545297" y="3677859"/>
                  <a:pt x="6554074" y="3776874"/>
                </a:cubicBezTo>
                <a:cubicBezTo>
                  <a:pt x="6603160" y="3807688"/>
                  <a:pt x="6522549" y="4096085"/>
                  <a:pt x="6542727" y="4144118"/>
                </a:cubicBezTo>
                <a:cubicBezTo>
                  <a:pt x="6562367" y="4176079"/>
                  <a:pt x="6560025" y="4195650"/>
                  <a:pt x="6574700" y="4254383"/>
                </a:cubicBezTo>
                <a:lnTo>
                  <a:pt x="6630782" y="4496524"/>
                </a:lnTo>
                <a:cubicBezTo>
                  <a:pt x="6629041" y="4519390"/>
                  <a:pt x="6642831" y="4584907"/>
                  <a:pt x="6657121" y="4594092"/>
                </a:cubicBezTo>
                <a:cubicBezTo>
                  <a:pt x="6662404" y="4607092"/>
                  <a:pt x="6661388" y="4624229"/>
                  <a:pt x="6675304" y="4627078"/>
                </a:cubicBezTo>
                <a:cubicBezTo>
                  <a:pt x="6692614" y="4633342"/>
                  <a:pt x="6678575" y="4687642"/>
                  <a:pt x="6695194" y="4675881"/>
                </a:cubicBezTo>
                <a:cubicBezTo>
                  <a:pt x="6692850" y="4685480"/>
                  <a:pt x="6692968" y="4696468"/>
                  <a:pt x="6694674" y="4707963"/>
                </a:cubicBezTo>
                <a:lnTo>
                  <a:pt x="6696125" y="4713606"/>
                </a:lnTo>
                <a:lnTo>
                  <a:pt x="6683308" y="4753785"/>
                </a:lnTo>
                <a:cubicBezTo>
                  <a:pt x="6668335" y="4815923"/>
                  <a:pt x="6667993" y="4871470"/>
                  <a:pt x="6662625" y="4925428"/>
                </a:cubicBezTo>
                <a:cubicBezTo>
                  <a:pt x="6658601" y="5005991"/>
                  <a:pt x="6700287" y="4944554"/>
                  <a:pt x="6666282" y="5051023"/>
                </a:cubicBezTo>
                <a:cubicBezTo>
                  <a:pt x="6680923" y="5058719"/>
                  <a:pt x="6681720" y="5071193"/>
                  <a:pt x="6674923" y="5093902"/>
                </a:cubicBezTo>
                <a:cubicBezTo>
                  <a:pt x="6674055" y="5132824"/>
                  <a:pt x="6710642" y="5122188"/>
                  <a:pt x="6688949" y="5165855"/>
                </a:cubicBezTo>
                <a:lnTo>
                  <a:pt x="6713476" y="5228723"/>
                </a:lnTo>
                <a:cubicBezTo>
                  <a:pt x="6707551" y="5226289"/>
                  <a:pt x="6700321" y="5281266"/>
                  <a:pt x="6699741" y="5297032"/>
                </a:cubicBezTo>
                <a:cubicBezTo>
                  <a:pt x="6701613" y="5329833"/>
                  <a:pt x="6674230" y="5339676"/>
                  <a:pt x="6698438" y="5354609"/>
                </a:cubicBezTo>
                <a:lnTo>
                  <a:pt x="6705394" y="5358041"/>
                </a:lnTo>
                <a:cubicBezTo>
                  <a:pt x="6705576" y="5360469"/>
                  <a:pt x="6705758" y="5362897"/>
                  <a:pt x="6705941" y="5365323"/>
                </a:cubicBezTo>
                <a:cubicBezTo>
                  <a:pt x="6705372" y="5369193"/>
                  <a:pt x="6703413" y="5371317"/>
                  <a:pt x="6698760" y="5370482"/>
                </a:cubicBezTo>
                <a:cubicBezTo>
                  <a:pt x="6715543" y="5401859"/>
                  <a:pt x="6682626" y="5435742"/>
                  <a:pt x="6674560" y="5466409"/>
                </a:cubicBezTo>
                <a:cubicBezTo>
                  <a:pt x="6691190" y="5490459"/>
                  <a:pt x="6702277" y="5480278"/>
                  <a:pt x="6698322" y="5544572"/>
                </a:cubicBezTo>
                <a:lnTo>
                  <a:pt x="6673987" y="5608056"/>
                </a:lnTo>
                <a:lnTo>
                  <a:pt x="6665359" y="5658280"/>
                </a:lnTo>
                <a:lnTo>
                  <a:pt x="6718420" y="5748969"/>
                </a:lnTo>
                <a:cubicBezTo>
                  <a:pt x="6736039" y="5789564"/>
                  <a:pt x="6562893" y="5836768"/>
                  <a:pt x="6554700" y="5893814"/>
                </a:cubicBezTo>
                <a:cubicBezTo>
                  <a:pt x="6525772" y="5938916"/>
                  <a:pt x="6588431" y="5944420"/>
                  <a:pt x="6544853" y="6019582"/>
                </a:cubicBezTo>
                <a:cubicBezTo>
                  <a:pt x="6561064" y="6041815"/>
                  <a:pt x="6507729" y="6219301"/>
                  <a:pt x="6524887" y="6249538"/>
                </a:cubicBezTo>
                <a:cubicBezTo>
                  <a:pt x="6491924" y="6350069"/>
                  <a:pt x="6375368" y="6363960"/>
                  <a:pt x="6378787" y="6426429"/>
                </a:cubicBezTo>
                <a:cubicBezTo>
                  <a:pt x="6377191" y="6484448"/>
                  <a:pt x="6423364" y="6440545"/>
                  <a:pt x="6386119" y="6529594"/>
                </a:cubicBezTo>
                <a:cubicBezTo>
                  <a:pt x="6385279" y="6550368"/>
                  <a:pt x="6339298" y="6562912"/>
                  <a:pt x="6345764" y="6582653"/>
                </a:cubicBezTo>
                <a:lnTo>
                  <a:pt x="6319732" y="6616734"/>
                </a:lnTo>
                <a:lnTo>
                  <a:pt x="6342151" y="6663823"/>
                </a:lnTo>
                <a:lnTo>
                  <a:pt x="6284371" y="6698219"/>
                </a:lnTo>
                <a:cubicBezTo>
                  <a:pt x="6275919" y="6719928"/>
                  <a:pt x="6288754" y="6713569"/>
                  <a:pt x="6271742" y="6740121"/>
                </a:cubicBezTo>
                <a:cubicBezTo>
                  <a:pt x="6276761" y="6763000"/>
                  <a:pt x="6287023" y="6777558"/>
                  <a:pt x="6297326" y="6788280"/>
                </a:cubicBezTo>
                <a:cubicBezTo>
                  <a:pt x="6298521" y="6802579"/>
                  <a:pt x="6228030" y="6843385"/>
                  <a:pt x="6229226" y="6857684"/>
                </a:cubicBezTo>
                <a:lnTo>
                  <a:pt x="0" y="6859293"/>
                </a:lnTo>
                <a:lnTo>
                  <a:pt x="0" y="129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17F535C9-7CC8-4CF6-ACB6-19C8F963D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7009">
            <a:off x="10382160" y="81341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DED224-1C09-48A0-B193-062E88A1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7316" y="3422445"/>
            <a:ext cx="3638020" cy="273210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riding a horse over a hurdle&#10;&#10;Description automatically generated">
            <a:extLst>
              <a:ext uri="{FF2B5EF4-FFF2-40B4-BE49-F238E27FC236}">
                <a16:creationId xmlns:a16="http://schemas.microsoft.com/office/drawing/2014/main" id="{2EFB15F4-49FD-A621-342F-77CCDC1BE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88" b="2"/>
          <a:stretch/>
        </p:blipFill>
        <p:spPr>
          <a:xfrm>
            <a:off x="8096690" y="3579285"/>
            <a:ext cx="3324472" cy="2418420"/>
          </a:xfrm>
          <a:prstGeom prst="rect">
            <a:avLst/>
          </a:prstGeom>
        </p:spPr>
      </p:pic>
      <p:sp>
        <p:nvSpPr>
          <p:cNvPr id="18" name="Rectangle 6">
            <a:extLst>
              <a:ext uri="{FF2B5EF4-FFF2-40B4-BE49-F238E27FC236}">
                <a16:creationId xmlns:a16="http://schemas.microsoft.com/office/drawing/2014/main" id="{AFB74E1F-5C8C-4335-9A1B-CD83BD04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2293">
            <a:off x="10731872" y="3188358"/>
            <a:ext cx="123140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DB288CF-D271-4269-9FD5-964BE4D4B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5733" y="540333"/>
            <a:ext cx="3636267" cy="275166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erson riding a horse jumping a hurdle&#10;&#10;Description automatically generated">
            <a:extLst>
              <a:ext uri="{FF2B5EF4-FFF2-40B4-BE49-F238E27FC236}">
                <a16:creationId xmlns:a16="http://schemas.microsoft.com/office/drawing/2014/main" id="{847FC86B-AF9D-D017-1E08-891FFA8B0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6" r="4295" b="2"/>
          <a:stretch/>
        </p:blipFill>
        <p:spPr>
          <a:xfrm>
            <a:off x="8716604" y="699909"/>
            <a:ext cx="3314533" cy="24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1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riding a horse&#10;&#10;Description automatically generated">
            <a:extLst>
              <a:ext uri="{FF2B5EF4-FFF2-40B4-BE49-F238E27FC236}">
                <a16:creationId xmlns:a16="http://schemas.microsoft.com/office/drawing/2014/main" id="{D7C784FB-AC2D-AF32-3295-2E9ED5F85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03" y="247"/>
            <a:ext cx="12192483" cy="68529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AF6877-8E53-E4FD-21D8-CB1ABC2DF718}"/>
              </a:ext>
            </a:extLst>
          </p:cNvPr>
          <p:cNvSpPr>
            <a:spLocks noGrp="1"/>
          </p:cNvSpPr>
          <p:nvPr/>
        </p:nvSpPr>
        <p:spPr>
          <a:xfrm>
            <a:off x="6088174" y="1305696"/>
            <a:ext cx="4583720" cy="81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b="1" dirty="0">
                <a:solidFill>
                  <a:srgbClr val="000000"/>
                </a:solidFill>
                <a:latin typeface="Times New Roman"/>
                <a:cs typeface="Times New Roman"/>
              </a:rPr>
              <a:t>Gabriel De Matos Machado</a:t>
            </a:r>
            <a:br>
              <a:rPr lang="en-US" sz="2800" b="1" dirty="0">
                <a:solidFill>
                  <a:srgbClr val="000000"/>
                </a:solidFill>
                <a:latin typeface="Times New Roman"/>
              </a:rPr>
            </a:br>
            <a:r>
              <a:rPr lang="en-US" sz="1500">
                <a:solidFill>
                  <a:srgbClr val="000000"/>
                </a:solidFill>
                <a:latin typeface="Times New Roman"/>
                <a:cs typeface="Times New Roman"/>
              </a:rPr>
              <a:t>Longines Ranking: 619th</a:t>
            </a:r>
            <a:endParaRPr lang="en-US" sz="1500" dirty="0">
              <a:solidFill>
                <a:srgbClr val="000000"/>
              </a:solidFill>
              <a:latin typeface="Aptos Display" panose="020F0302020204030204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rgbClr val="000000"/>
                </a:solidFill>
                <a:latin typeface="Times New Roman"/>
                <a:cs typeface="Times New Roman"/>
              </a:rPr>
              <a:t> Age: 39</a:t>
            </a:r>
            <a:endParaRPr lang="en-US" sz="1500" dirty="0">
              <a:solidFill>
                <a:srgbClr val="000000"/>
              </a:solidFill>
              <a:latin typeface="Aptos Display" panose="020F0302020204030204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500">
                <a:solidFill>
                  <a:srgbClr val="000000"/>
                </a:solidFill>
                <a:latin typeface="Times New Roman"/>
                <a:cs typeface="Times New Roman"/>
              </a:rPr>
              <a:t>Competing for: </a:t>
            </a:r>
            <a:r>
              <a:rPr lang="en-US" sz="1500" dirty="0">
                <a:solidFill>
                  <a:srgbClr val="000000"/>
                </a:solidFill>
                <a:latin typeface="Times New Roman"/>
                <a:cs typeface="Times New Roman"/>
              </a:rPr>
              <a:t>Brazil - BRA</a:t>
            </a:r>
            <a:endParaRPr lang="en-US" sz="1500">
              <a:solidFill>
                <a:srgbClr val="000000"/>
              </a:solidFill>
              <a:latin typeface="Aptos Display" panose="020F030202020403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3566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">
            <a:extLst>
              <a:ext uri="{FF2B5EF4-FFF2-40B4-BE49-F238E27FC236}">
                <a16:creationId xmlns:a16="http://schemas.microsoft.com/office/drawing/2014/main" id="{D7C784FB-AC2D-AF32-3295-2E9ED5F85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84" y="-3332"/>
            <a:ext cx="12200167" cy="68646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46558D-E9F2-188A-6D7C-22B1F147EB95}"/>
              </a:ext>
            </a:extLst>
          </p:cNvPr>
          <p:cNvSpPr>
            <a:spLocks noGrp="1"/>
          </p:cNvSpPr>
          <p:nvPr/>
        </p:nvSpPr>
        <p:spPr>
          <a:xfrm>
            <a:off x="8499663" y="688682"/>
            <a:ext cx="4167160" cy="940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b="1" dirty="0">
                <a:latin typeface="Times New Roman"/>
                <a:cs typeface="Times New Roman"/>
              </a:rPr>
              <a:t>Gabriel De Matos Machado</a:t>
            </a:r>
            <a:br>
              <a:rPr lang="en-US" sz="2800" b="1" dirty="0">
                <a:latin typeface="Times New Roman"/>
              </a:rPr>
            </a:br>
            <a:r>
              <a:rPr lang="en-US" sz="1500">
                <a:latin typeface="Times New Roman"/>
                <a:cs typeface="Times New Roman"/>
              </a:rPr>
              <a:t>Longines Ranking: 619th</a:t>
            </a:r>
            <a:endParaRPr lang="en-US" sz="1500">
              <a:latin typeface="Aptos Display" panose="020F0302020204030204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latin typeface="Times New Roman"/>
                <a:cs typeface="Times New Roman"/>
              </a:rPr>
              <a:t>Age: 39</a:t>
            </a:r>
            <a:endParaRPr lang="en-US" sz="1500" dirty="0">
              <a:latin typeface="Aptos Display" panose="020F0302020204030204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latin typeface="Times New Roman"/>
                <a:cs typeface="Times New Roman"/>
              </a:rPr>
              <a:t>Competing for: Brazil - BRA</a:t>
            </a:r>
            <a:endParaRPr lang="en-US" sz="1500" dirty="0">
              <a:latin typeface="Aptos Display" panose="020F030202020403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1627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C784FB-AC2D-AF32-3295-2E9ED5F85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" y="4367"/>
            <a:ext cx="12186627" cy="68492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1B58772-B0FF-5F15-0AB7-5686C9CB66EA}"/>
              </a:ext>
            </a:extLst>
          </p:cNvPr>
          <p:cNvSpPr>
            <a:spLocks noGrp="1"/>
          </p:cNvSpPr>
          <p:nvPr/>
        </p:nvSpPr>
        <p:spPr>
          <a:xfrm>
            <a:off x="6275447" y="946114"/>
            <a:ext cx="4167160" cy="940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b="1" dirty="0">
                <a:latin typeface="Times New Roman"/>
                <a:cs typeface="Times New Roman"/>
              </a:rPr>
              <a:t>Gabriel De Matos Machado</a:t>
            </a:r>
            <a:br>
              <a:rPr lang="en-US" sz="2800" b="1" dirty="0">
                <a:latin typeface="Times New Roman"/>
              </a:rPr>
            </a:br>
            <a:r>
              <a:rPr lang="en-US" sz="1500">
                <a:latin typeface="Times New Roman"/>
                <a:cs typeface="Times New Roman"/>
              </a:rPr>
              <a:t>Longines Ranking: 619th</a:t>
            </a:r>
            <a:endParaRPr lang="en-US" sz="1500">
              <a:latin typeface="Aptos Display" panose="020F0302020204030204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latin typeface="Times New Roman"/>
                <a:cs typeface="Times New Roman"/>
              </a:rPr>
              <a:t>Age: 39</a:t>
            </a:r>
            <a:endParaRPr lang="en-US" sz="1500" dirty="0">
              <a:latin typeface="Aptos Display" panose="020F0302020204030204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latin typeface="Times New Roman"/>
                <a:cs typeface="Times New Roman"/>
              </a:rPr>
              <a:t>Competing for: Brazil - BRA</a:t>
            </a:r>
            <a:endParaRPr lang="en-US" sz="1500" dirty="0">
              <a:latin typeface="Aptos Display" panose="020F030202020403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5242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DA66-CACB-233D-9370-512657E8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ea typeface="+mj-lt"/>
                <a:cs typeface="+mj-lt"/>
              </a:rPr>
              <a:t>The Team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09779-EFAE-B4E0-F3F4-947C08365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4531" cy="41738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latin typeface="Times New Roman"/>
                <a:ea typeface="+mn-lt"/>
                <a:cs typeface="Times New Roman"/>
              </a:rPr>
              <a:t>Erik Leander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: Partner at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VortexC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, Erik is responsible for strategic partnerships, technology and program development. His innovations have set new standards in the equestrian industry.</a:t>
            </a:r>
            <a:endParaRPr lang="en-US" sz="2000" b="1" dirty="0">
              <a:latin typeface="Times New Roman"/>
              <a:ea typeface="+mn-lt"/>
              <a:cs typeface="+mn-lt"/>
            </a:endParaRPr>
          </a:p>
          <a:p>
            <a:r>
              <a:rPr lang="en-US" sz="2000" b="1" dirty="0">
                <a:latin typeface="Times New Roman"/>
                <a:ea typeface="+mn-lt"/>
                <a:cs typeface="Times New Roman"/>
              </a:rPr>
              <a:t>Dr. Suresh Raja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: Partner at </a:t>
            </a:r>
            <a:r>
              <a:rPr lang="en-US" sz="2000" dirty="0" err="1">
                <a:latin typeface="Times New Roman"/>
                <a:ea typeface="+mn-lt"/>
                <a:cs typeface="Times New Roman"/>
              </a:rPr>
              <a:t>VortexC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, Dr. Raja is a pioneer in mitochondrial health, combining regenerative expertise with cutting-edge  research to optimize horse performance and longevity. His role in data collection ensures the integration of the latest scientific advancements</a:t>
            </a: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Gabriel De Matos Machado</a:t>
            </a:r>
            <a:r>
              <a:rPr lang="en-US" sz="2000" dirty="0">
                <a:latin typeface="Times New Roman"/>
                <a:ea typeface="+mn-lt"/>
                <a:cs typeface="+mn-lt"/>
              </a:rPr>
              <a:t>: A renowned rider and trainer with extensive experience in training elite show jumpers. Gabriel’s expertise and success in competitions make him a valuable asset to the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VortexC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Equine team.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608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E1C18-59E3-8545-8C0A-EE532446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VortexC Equine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32DA-D9C2-7E6A-BC90-AED1D5AD3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/>
              <a:t>Real Time Energetic Quantum Diagnostics</a:t>
            </a:r>
          </a:p>
          <a:p>
            <a:endParaRPr lang="en-US" sz="2000"/>
          </a:p>
          <a:p>
            <a:r>
              <a:rPr lang="en-US" sz="2000"/>
              <a:t>Mitochondrial Biogenesis</a:t>
            </a:r>
          </a:p>
          <a:p>
            <a:endParaRPr lang="en-US" sz="2000"/>
          </a:p>
          <a:p>
            <a:r>
              <a:rPr lang="en-US" sz="2000"/>
              <a:t>Global Real Time Frequency Controlled Therapies</a:t>
            </a:r>
          </a:p>
          <a:p>
            <a:endParaRPr lang="en-US" sz="2000"/>
          </a:p>
          <a:p>
            <a:r>
              <a:rPr lang="en-US" sz="2000"/>
              <a:t>Proprietary  Water System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 descr="A person riding a horse over a hurdle&#10;&#10;Description automatically generated">
            <a:extLst>
              <a:ext uri="{FF2B5EF4-FFF2-40B4-BE49-F238E27FC236}">
                <a16:creationId xmlns:a16="http://schemas.microsoft.com/office/drawing/2014/main" id="{CCC27FEE-BB8A-B5D8-4779-BF1F17751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2" r="26454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DDB0F-7403-5697-3C0A-B05DAF7B76F5}"/>
              </a:ext>
            </a:extLst>
          </p:cNvPr>
          <p:cNvSpPr txBox="1"/>
          <p:nvPr/>
        </p:nvSpPr>
        <p:spPr>
          <a:xfrm>
            <a:off x="7196678" y="3556"/>
            <a:ext cx="448422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 baseline="0" dirty="0">
                <a:latin typeface="Times New Roman"/>
              </a:rPr>
              <a:t>LEGALAND SANDRO</a:t>
            </a:r>
            <a:r>
              <a:rPr lang="en-US" sz="12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200" dirty="0">
                <a:latin typeface="Times New Roman"/>
                <a:ea typeface="Times New Roman"/>
                <a:cs typeface="Times New Roman"/>
              </a:rPr>
            </a:br>
            <a:r>
              <a:rPr lang="en-US" sz="1200" baseline="0" dirty="0">
                <a:solidFill>
                  <a:srgbClr val="262626"/>
                </a:solidFill>
                <a:latin typeface="Times New Roman"/>
              </a:rPr>
              <a:t>SIRE: SANDRO BOY</a:t>
            </a:r>
            <a:r>
              <a:rPr lang="en-US" sz="12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200" dirty="0">
                <a:latin typeface="Times New Roman"/>
                <a:ea typeface="Times New Roman"/>
                <a:cs typeface="Times New Roman"/>
              </a:rPr>
            </a:br>
            <a:r>
              <a:rPr lang="en-US" sz="1200" baseline="0" dirty="0">
                <a:solidFill>
                  <a:srgbClr val="262626"/>
                </a:solidFill>
                <a:latin typeface="Times New Roman"/>
              </a:rPr>
              <a:t>DAM: DRUMILLER DIGITAL</a:t>
            </a:r>
            <a:r>
              <a:rPr lang="en-US" sz="12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200" dirty="0">
                <a:latin typeface="Times New Roman"/>
                <a:ea typeface="Times New Roman"/>
                <a:cs typeface="Times New Roman"/>
              </a:rPr>
            </a:br>
            <a:r>
              <a:rPr lang="en-US" sz="1200" baseline="0" dirty="0">
                <a:solidFill>
                  <a:srgbClr val="262626"/>
                </a:solidFill>
                <a:latin typeface="Times New Roman"/>
              </a:rPr>
              <a:t>SIRE OF DAM: CLINTON</a:t>
            </a:r>
            <a:r>
              <a:rPr lang="en-US" sz="1200" dirty="0"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200" dirty="0">
                <a:latin typeface="Times New Roman"/>
                <a:ea typeface="Times New Roman"/>
                <a:cs typeface="Times New Roman"/>
              </a:rPr>
            </a:br>
            <a:r>
              <a:rPr lang="en-US" sz="1200" baseline="0" dirty="0">
                <a:solidFill>
                  <a:srgbClr val="262626"/>
                </a:solidFill>
                <a:latin typeface="Times New Roman"/>
              </a:rPr>
              <a:t>AGE: 10, SEX: GELDING</a:t>
            </a:r>
            <a:r>
              <a:rPr lang="en-US" sz="1200" dirty="0">
                <a:latin typeface="Times New Roman"/>
                <a:ea typeface="Times New Roman"/>
                <a:cs typeface="Times New Roman"/>
              </a:rPr>
              <a:t>​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399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B89F-81B9-1E12-8942-B44817A72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Join Us!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A black background with silver letters&#10;&#10;Description automatically generated">
            <a:extLst>
              <a:ext uri="{FF2B5EF4-FFF2-40B4-BE49-F238E27FC236}">
                <a16:creationId xmlns:a16="http://schemas.microsoft.com/office/drawing/2014/main" id="{B0653B15-2696-E35F-4766-1871B113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5" y="1783509"/>
            <a:ext cx="6221895" cy="3297604"/>
          </a:xfrm>
          <a:prstGeom prst="rect">
            <a:avLst/>
          </a:prstGeom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CB56B473-EC1A-8F9B-50F6-BAA0E7E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006" y="2124801"/>
            <a:ext cx="3434180" cy="3599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Calibri"/>
                <a:cs typeface="Calibri"/>
              </a:rPr>
              <a:t>Learn more about </a:t>
            </a:r>
            <a:r>
              <a:rPr lang="en-US" sz="2000" dirty="0" err="1">
                <a:latin typeface="Calibri"/>
                <a:cs typeface="Calibri"/>
              </a:rPr>
              <a:t>VortexC</a:t>
            </a:r>
            <a:r>
              <a:rPr lang="en-US" sz="2000" dirty="0">
                <a:latin typeface="Calibri"/>
                <a:cs typeface="Calibri"/>
              </a:rPr>
              <a:t> Equine’s edge in show horse development </a:t>
            </a:r>
            <a:r>
              <a:rPr lang="en-US" sz="2000" dirty="0">
                <a:ea typeface="+mn-lt"/>
                <a:cs typeface="+mn-lt"/>
                <a:hlinkClick r:id="rId3"/>
              </a:rPr>
              <a:t>Click Here to Know More</a:t>
            </a:r>
            <a:endParaRPr lang="en-US" sz="200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Calibri"/>
                <a:cs typeface="Calibri"/>
                <a:hlinkClick r:id="rId4"/>
              </a:rPr>
              <a:t>Info@VortexC.com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571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with gloves on a horse&#10;&#10;Description automatically generated">
            <a:extLst>
              <a:ext uri="{FF2B5EF4-FFF2-40B4-BE49-F238E27FC236}">
                <a16:creationId xmlns:a16="http://schemas.microsoft.com/office/drawing/2014/main" id="{2DDD346B-B6D3-1FB4-928A-EE2564BA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177" t="27588" r="3049" b="28941"/>
          <a:stretch/>
        </p:blipFill>
        <p:spPr>
          <a:xfrm>
            <a:off x="4883022" y="10"/>
            <a:ext cx="7318304" cy="686986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EA45B-3B6D-E317-27E9-539F76CA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856488"/>
            <a:ext cx="5297424" cy="1335024"/>
          </a:xfrm>
        </p:spPr>
        <p:txBody>
          <a:bodyPr anchor="ctr">
            <a:norm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VortexC</a:t>
            </a:r>
            <a:r>
              <a:rPr lang="en-US" sz="3600" dirty="0">
                <a:solidFill>
                  <a:schemeClr val="tx2"/>
                </a:solidFill>
              </a:rPr>
              <a:t> Equine Advantage</a:t>
            </a:r>
          </a:p>
          <a:p>
            <a:endParaRPr lang="en-US" sz="3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094239-6316-E4C5-6F21-D288F8FA5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Advanced Horse Care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Environmental Enhancement/Transmutations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Mitigate Mental, Physical, Emotional and Spiritual Threats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20550-2562-7A53-B148-8D7023C40A5C}"/>
              </a:ext>
            </a:extLst>
          </p:cNvPr>
          <p:cNvSpPr txBox="1"/>
          <p:nvPr/>
        </p:nvSpPr>
        <p:spPr>
          <a:xfrm>
            <a:off x="5727566" y="5839237"/>
            <a:ext cx="389890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 baseline="0" dirty="0">
                <a:solidFill>
                  <a:schemeClr val="bg1"/>
                </a:solidFill>
                <a:latin typeface="Times New Roman"/>
              </a:rPr>
              <a:t>QOURTOIS</a:t>
            </a:r>
            <a: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1200" baseline="0" dirty="0">
                <a:solidFill>
                  <a:schemeClr val="bg1"/>
                </a:solidFill>
                <a:latin typeface="Times New Roman"/>
              </a:rPr>
              <a:t>SIRE: NABAB DE REVE</a:t>
            </a:r>
            <a: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1200" baseline="0" dirty="0">
                <a:solidFill>
                  <a:schemeClr val="bg1"/>
                </a:solidFill>
                <a:latin typeface="Times New Roman"/>
              </a:rPr>
              <a:t>DAM: UPHDIM VAN DE PUITVOET</a:t>
            </a:r>
            <a: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1200" baseline="0" dirty="0">
                <a:solidFill>
                  <a:schemeClr val="bg1"/>
                </a:solidFill>
                <a:latin typeface="Times New Roman"/>
              </a:rPr>
              <a:t>SIRE OF DAM: HEARTBREAKER</a:t>
            </a:r>
            <a: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​</a:t>
            </a:r>
            <a:b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US" sz="1200" baseline="0" dirty="0">
                <a:solidFill>
                  <a:schemeClr val="bg1"/>
                </a:solidFill>
                <a:latin typeface="Times New Roman"/>
              </a:rPr>
              <a:t>AGE: 08, SEX: GELDING</a:t>
            </a:r>
            <a: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​</a:t>
            </a:r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7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ADDD-9003-C985-C898-7E1EBA3F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7558125" cy="1412728"/>
          </a:xfrm>
        </p:spPr>
        <p:txBody>
          <a:bodyPr anchor="t">
            <a:normAutofit/>
          </a:bodyPr>
          <a:lstStyle/>
          <a:p>
            <a:r>
              <a:rPr lang="en-US" sz="3200" b="1">
                <a:latin typeface="Times New Roman"/>
                <a:ea typeface="+mj-lt"/>
                <a:cs typeface="+mj-lt"/>
              </a:rPr>
              <a:t>VortexC Equine Investment Opportunity</a:t>
            </a:r>
            <a:endParaRPr lang="en-US" sz="3200">
              <a:latin typeface="Times New Roman"/>
              <a:cs typeface="Times New Roman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24BE2-5063-5BE5-4F5D-85CA26E9B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>
                <a:latin typeface="Times New Roman"/>
                <a:ea typeface="+mn-lt"/>
                <a:cs typeface="+mn-lt"/>
              </a:rPr>
              <a:t>Proprietary </a:t>
            </a:r>
            <a:r>
              <a:rPr lang="en-US" sz="2400" b="1" err="1">
                <a:latin typeface="Times New Roman"/>
                <a:ea typeface="+mn-lt"/>
                <a:cs typeface="+mn-lt"/>
              </a:rPr>
              <a:t>VortexC</a:t>
            </a:r>
            <a:r>
              <a:rPr lang="en-US" sz="2400" b="1">
                <a:latin typeface="Times New Roman"/>
                <a:ea typeface="+mn-lt"/>
                <a:cs typeface="+mn-lt"/>
              </a:rPr>
              <a:t> Program  </a:t>
            </a:r>
            <a:endParaRPr lang="en-US" sz="2400" b="1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Times New Roman"/>
                <a:ea typeface="+mn-lt"/>
                <a:cs typeface="+mn-lt"/>
              </a:rPr>
              <a:t>Exclusive Access</a:t>
            </a: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Times New Roman"/>
                <a:ea typeface="+mn-lt"/>
                <a:cs typeface="+mn-lt"/>
              </a:rPr>
              <a:t>Innovation and Research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Times New Roman"/>
                <a:ea typeface="+mn-lt"/>
                <a:cs typeface="+mn-lt"/>
              </a:rPr>
              <a:t>Energetic Approach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4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4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61" name="Picture 60" descr="Graph">
            <a:extLst>
              <a:ext uri="{FF2B5EF4-FFF2-40B4-BE49-F238E27FC236}">
                <a16:creationId xmlns:a16="http://schemas.microsoft.com/office/drawing/2014/main" id="{C9EA74D8-425F-EF8B-63CB-9311233C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56" r="29788"/>
          <a:stretch/>
        </p:blipFill>
        <p:spPr>
          <a:xfrm>
            <a:off x="7835301" y="2210416"/>
            <a:ext cx="3236093" cy="37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Graphs on a display with reflection of office">
            <a:extLst>
              <a:ext uri="{FF2B5EF4-FFF2-40B4-BE49-F238E27FC236}">
                <a16:creationId xmlns:a16="http://schemas.microsoft.com/office/drawing/2014/main" id="{4E44071F-CDFF-E0D7-0350-66FDBAB4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13" r="-2" b="58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73DAE-D26C-D8C6-E148-10618764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300" b="1">
                <a:latin typeface="Times New Roman"/>
                <a:cs typeface="Times New Roman"/>
              </a:rPr>
              <a:t>VortexC Equine Investment Opportunity</a:t>
            </a:r>
            <a:endParaRPr lang="en-US" sz="3300">
              <a:latin typeface="Times New Roman"/>
              <a:cs typeface="Times New Roman"/>
            </a:endParaRPr>
          </a:p>
          <a:p>
            <a:pPr algn="ctr"/>
            <a:endParaRPr lang="en-US" sz="3300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86A73-E2AA-6C6C-84EE-844108F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,Sans-Serif" panose="020B0604020202020204" pitchFamily="34" charset="0"/>
              <a:buChar char="§"/>
            </a:pPr>
            <a:r>
              <a:rPr lang="en-US" sz="2400" b="1">
                <a:latin typeface="Times New Roman"/>
                <a:cs typeface="Times New Roman"/>
              </a:rPr>
              <a:t>Uncorrelated Returns 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>
                <a:latin typeface="Times New Roman"/>
                <a:cs typeface="Times New Roman"/>
              </a:rPr>
              <a:t>Diversification Benefits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>
                <a:latin typeface="Times New Roman"/>
                <a:cs typeface="Times New Roman"/>
              </a:rPr>
              <a:t>Economic Resilience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>
                <a:latin typeface="Times New Roman"/>
                <a:cs typeface="Times New Roman"/>
              </a:rPr>
              <a:t>Unique Market Dynamics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210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Close-up of a calculator keypad">
            <a:extLst>
              <a:ext uri="{FF2B5EF4-FFF2-40B4-BE49-F238E27FC236}">
                <a16:creationId xmlns:a16="http://schemas.microsoft.com/office/drawing/2014/main" id="{36FF6BBF-7BF6-31CC-2BA1-38038EC5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24" r="27107" b="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7CB8E-75FB-AC73-7A69-7BCDFDD9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408" y="405685"/>
            <a:ext cx="6330877" cy="1559301"/>
          </a:xfrm>
        </p:spPr>
        <p:txBody>
          <a:bodyPr>
            <a:normAutofit/>
          </a:bodyPr>
          <a:lstStyle/>
          <a:p>
            <a:r>
              <a:rPr lang="en-US" sz="3700" b="1">
                <a:latin typeface="Times New Roman"/>
                <a:cs typeface="Times New Roman"/>
              </a:rPr>
              <a:t>VortexC Equine Investment Opportunity</a:t>
            </a:r>
            <a:endParaRPr lang="en-US" sz="3700">
              <a:latin typeface="Times New Roman"/>
              <a:cs typeface="Times New Roman"/>
            </a:endParaRPr>
          </a:p>
          <a:p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1CC54-F767-8640-388B-2AEAA123D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839" y="2500244"/>
            <a:ext cx="6351687" cy="407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,Sans-Serif" panose="020B0604020202020204" pitchFamily="34" charset="0"/>
              <a:buChar char="§"/>
            </a:pPr>
            <a:endParaRPr lang="en-US" sz="2400"/>
          </a:p>
          <a:p>
            <a:pPr>
              <a:buFont typeface="Wingdings,Sans-Serif" panose="020B0604020202020204" pitchFamily="34" charset="0"/>
              <a:buChar char="§"/>
            </a:pPr>
            <a:r>
              <a:rPr lang="en-US" sz="2400" b="1">
                <a:latin typeface="Times New Roman"/>
                <a:cs typeface="Times New Roman"/>
              </a:rPr>
              <a:t>Tax Efficiencies &amp; Cash Management 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>
                <a:latin typeface="Times New Roman"/>
                <a:cs typeface="Times New Roman"/>
              </a:rPr>
              <a:t>Advanced Energetic Modalities </a:t>
            </a: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>
                <a:latin typeface="Times New Roman"/>
                <a:cs typeface="Times New Roman"/>
              </a:rPr>
              <a:t>Depreciation Benefits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>
                <a:latin typeface="Times New Roman"/>
                <a:cs typeface="Times New Roman"/>
              </a:rPr>
              <a:t>Expense Deductions</a:t>
            </a:r>
            <a:endParaRPr lang="en-US" sz="24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b="1">
                <a:latin typeface="Times New Roman"/>
                <a:cs typeface="Times New Roman"/>
              </a:rPr>
              <a:t>Capital Gains Optimization</a:t>
            </a: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b="1">
              <a:latin typeface="Times New Roman"/>
              <a:cs typeface="Times New Roman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884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4EB8A-958C-E6FA-E670-48074EE2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7708216" cy="1401183"/>
          </a:xfrm>
        </p:spPr>
        <p:txBody>
          <a:bodyPr anchor="t">
            <a:normAutofit/>
          </a:bodyPr>
          <a:lstStyle/>
          <a:p>
            <a:r>
              <a:rPr lang="en-US" sz="3200" b="1">
                <a:latin typeface="Times New Roman"/>
                <a:ea typeface="+mj-lt"/>
                <a:cs typeface="+mj-lt"/>
              </a:rPr>
              <a:t>VortexC Equine Investment Opportunity</a:t>
            </a:r>
            <a:endParaRPr lang="en-US" sz="3200">
              <a:latin typeface="Times New Roman"/>
              <a:ea typeface="+mj-lt"/>
              <a:cs typeface="+mj-lt"/>
            </a:endParaRPr>
          </a:p>
          <a:p>
            <a:endParaRPr lang="en-US" sz="3200">
              <a:latin typeface="Times New Roman"/>
              <a:cs typeface="Times New Roman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0E6AB-5A20-451D-47BA-4C169877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39631"/>
            <a:ext cx="6057216" cy="3614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>
                <a:latin typeface="Times New Roman"/>
                <a:cs typeface="Arial"/>
              </a:rPr>
              <a:t>Portfolio Diversification </a:t>
            </a:r>
            <a:endParaRPr lang="en-US" sz="2400">
              <a:latin typeface="Times New Roman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Times New Roman"/>
                <a:cs typeface="Arial"/>
              </a:rPr>
              <a:t>Alternative Asset Class</a:t>
            </a:r>
            <a:endParaRPr lang="en-US" sz="2400">
              <a:latin typeface="Times New Roman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Times New Roman"/>
                <a:cs typeface="Arial"/>
              </a:rPr>
              <a:t>Stable Returns</a:t>
            </a:r>
            <a:r>
              <a:rPr lang="en-US" sz="2400">
                <a:latin typeface="Times New Roman"/>
                <a:cs typeface="Arial"/>
              </a:rPr>
              <a:t>  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Times New Roman"/>
                <a:cs typeface="Arial"/>
              </a:rPr>
              <a:t>Full Value Insurance Coverage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>
                <a:latin typeface="Times New Roman"/>
                <a:cs typeface="Arial"/>
              </a:rPr>
              <a:t>  15% Target Return per Horse  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>
              <a:latin typeface="Times New Roman"/>
              <a:cs typeface="Arial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400">
              <a:latin typeface="Times New Roman"/>
              <a:cs typeface="Arial"/>
            </a:endParaRPr>
          </a:p>
        </p:txBody>
      </p:sp>
      <p:pic>
        <p:nvPicPr>
          <p:cNvPr id="33" name="Picture 32" descr="Graph on document with pen">
            <a:extLst>
              <a:ext uri="{FF2B5EF4-FFF2-40B4-BE49-F238E27FC236}">
                <a16:creationId xmlns:a16="http://schemas.microsoft.com/office/drawing/2014/main" id="{1BE2FD0F-E9DB-8486-DC40-0F1F9A2D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13" r="7061" b="-3"/>
          <a:stretch/>
        </p:blipFill>
        <p:spPr>
          <a:xfrm>
            <a:off x="7676021" y="2163404"/>
            <a:ext cx="4191160" cy="38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8FD4-C443-B45F-1B92-E441EE9A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VortexC Equine Investment Opportunity</a:t>
            </a:r>
            <a:endParaRPr lang="en-US" sz="3200">
              <a:latin typeface="Times New Roman"/>
              <a:cs typeface="Times New Roman"/>
            </a:endParaRPr>
          </a:p>
          <a:p>
            <a:endParaRPr lang="en-US" sz="3200">
              <a:latin typeface="Times New Roman"/>
              <a:cs typeface="Times New Roman"/>
            </a:endParaRPr>
          </a:p>
          <a:p>
            <a:endParaRPr lang="en-US" sz="3200"/>
          </a:p>
        </p:txBody>
      </p:sp>
      <p:pic>
        <p:nvPicPr>
          <p:cNvPr id="36" name="Picture 35" descr="Sphere of mesh and nodes">
            <a:extLst>
              <a:ext uri="{FF2B5EF4-FFF2-40B4-BE49-F238E27FC236}">
                <a16:creationId xmlns:a16="http://schemas.microsoft.com/office/drawing/2014/main" id="{CD870AE8-1B98-49CF-0E48-1AAADCEDA5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28" r="1808" b="4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3E7C9F8-B27B-09BD-690A-C74D9001B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20B0604020202020204" pitchFamily="34" charset="0"/>
              <a:buChar char="§"/>
            </a:pPr>
            <a:r>
              <a:rPr lang="en-US" sz="2000" b="1">
                <a:latin typeface="Times New Roman"/>
                <a:cs typeface="Times New Roman"/>
              </a:rPr>
              <a:t>Global Audience &amp; Demand  </a:t>
            </a:r>
            <a:endParaRPr lang="en-US" sz="20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000" b="1">
                <a:latin typeface="Times New Roman"/>
                <a:cs typeface="Times New Roman"/>
              </a:rPr>
              <a:t>Growing Popularity</a:t>
            </a:r>
            <a:endParaRPr lang="en-US" sz="2000">
              <a:latin typeface="Times New Roman"/>
              <a:cs typeface="Times New Roman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000" b="1">
                <a:latin typeface="Times New Roman"/>
                <a:cs typeface="Times New Roman"/>
              </a:rPr>
              <a:t>Enhanced Exposure</a:t>
            </a:r>
            <a:r>
              <a:rPr lang="en-US" sz="2000">
                <a:latin typeface="Times New Roman"/>
                <a:cs typeface="Times New Roman"/>
              </a:rPr>
              <a:t>: World Cup, Pan-Am Games, Summer Olympics, WEF, MLSJ and more</a:t>
            </a: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000" b="1">
                <a:latin typeface="Times New Roman"/>
                <a:cs typeface="Times New Roman"/>
              </a:rPr>
              <a:t>International Competition</a:t>
            </a: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000" b="1">
                <a:latin typeface="Times New Roman"/>
                <a:cs typeface="Times New Roman"/>
              </a:rPr>
              <a:t>Huge Gains</a:t>
            </a: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000" b="1">
                <a:latin typeface="Times New Roman"/>
                <a:cs typeface="Times New Roman"/>
              </a:rPr>
              <a:t>Energetic Industry Disruption </a:t>
            </a:r>
          </a:p>
        </p:txBody>
      </p:sp>
    </p:spTree>
    <p:extLst>
      <p:ext uri="{BB962C8B-B14F-4D97-AF65-F5344CB8AC3E}">
        <p14:creationId xmlns:p14="http://schemas.microsoft.com/office/powerpoint/2010/main" val="4292842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VortexC Equine</vt:lpstr>
      <vt:lpstr>VortexC Equine Advantage</vt:lpstr>
      <vt:lpstr>VortexC Equine Advantage</vt:lpstr>
      <vt:lpstr>VortexC Equine Advantage </vt:lpstr>
      <vt:lpstr>VortexC Equine Investment Opportunity</vt:lpstr>
      <vt:lpstr>VortexC Equine Investment Opportunity </vt:lpstr>
      <vt:lpstr>VortexC Equine Investment Opportunity </vt:lpstr>
      <vt:lpstr>VortexC Equine Investment Opportunity </vt:lpstr>
      <vt:lpstr>VortexC Equine Investment Opportunity  </vt:lpstr>
      <vt:lpstr>VortexC Equine Process</vt:lpstr>
      <vt:lpstr>VortexC Program Highlights</vt:lpstr>
      <vt:lpstr>VortexC Program Highlights </vt:lpstr>
      <vt:lpstr>The VortexC Impact (Health benefits)</vt:lpstr>
      <vt:lpstr>VortexC Team - 6* FEI</vt:lpstr>
      <vt:lpstr>EVABELLIE W SIRE: COLMAN DAM: ANNABELLIE AGE: 15, SEX: MARE</vt:lpstr>
      <vt:lpstr>PowerPoint Presentation</vt:lpstr>
      <vt:lpstr>PowerPoint Presentation</vt:lpstr>
      <vt:lpstr>PowerPoint Presentation</vt:lpstr>
      <vt:lpstr>EVABELLIE W SIRE: COLMAN DAM: ANNABELLIE AGE: 15, SEX: MARE</vt:lpstr>
      <vt:lpstr>SIRE: COLMAN DAM: ANNABELLIE AGE: 15, SEX: MARE</vt:lpstr>
      <vt:lpstr>EVABELLIE W SIRE: COLMAN DAM: ANNABELLIE AGE: 15, SEX: MARE</vt:lpstr>
      <vt:lpstr>LEGALAND SANDRO SIRE: SANDRO BOY DAM: DRUMILLER DIGITAL SIRE OF DAM: CLINTON AGE: 10, SEX: GELDING</vt:lpstr>
      <vt:lpstr>DONNER SIRE: THUNDER VD ZUUTHOEVE DAM: BURMESE SIRE OF DAM: HEARTBREAKER AGE: 14, SEX: GELDING</vt:lpstr>
      <vt:lpstr>QOURTOIS SIRE: NABAB DE REVE DAM: UPHDIM VAN DE PUITVOET SIRE OF DAM: HEARTBREAKER AGE: 08, SEX: GELDING</vt:lpstr>
      <vt:lpstr>LUIDAM QUALITY SIRE: LUIDAM DAM: QUALITYKEE SIRE OF DAM: OBOS QUALITY 004 AGE: 09, SEX: GELDING</vt:lpstr>
      <vt:lpstr>PowerPoint Presentation</vt:lpstr>
      <vt:lpstr>PowerPoint Presentation</vt:lpstr>
      <vt:lpstr>PowerPoint Presentation</vt:lpstr>
      <vt:lpstr>The Team</vt:lpstr>
      <vt:lpstr>Join 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 Raja</dc:creator>
  <cp:revision>442</cp:revision>
  <cp:lastPrinted>2024-07-16T18:11:51Z</cp:lastPrinted>
  <dcterms:created xsi:type="dcterms:W3CDTF">2024-06-28T16:59:45Z</dcterms:created>
  <dcterms:modified xsi:type="dcterms:W3CDTF">2024-09-10T16:57:40Z</dcterms:modified>
</cp:coreProperties>
</file>